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60" r:id="rId3"/>
    <p:sldId id="258" r:id="rId4"/>
    <p:sldId id="276" r:id="rId5"/>
    <p:sldId id="261" r:id="rId6"/>
    <p:sldId id="289" r:id="rId7"/>
    <p:sldId id="268" r:id="rId8"/>
    <p:sldId id="266" r:id="rId9"/>
    <p:sldId id="278" r:id="rId10"/>
    <p:sldId id="270" r:id="rId11"/>
    <p:sldId id="271" r:id="rId12"/>
    <p:sldId id="281" r:id="rId13"/>
    <p:sldId id="287" r:id="rId14"/>
    <p:sldId id="277" r:id="rId15"/>
    <p:sldId id="279" r:id="rId16"/>
    <p:sldId id="274" r:id="rId17"/>
    <p:sldId id="285"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E01"/>
    <a:srgbClr val="7C8387"/>
    <a:srgbClr val="FCFBF7"/>
    <a:srgbClr val="EDE5D5"/>
    <a:srgbClr val="A6A7A9"/>
    <a:srgbClr val="D8BEA7"/>
    <a:srgbClr val="FDDE45"/>
    <a:srgbClr val="F8E00E"/>
    <a:srgbClr val="939597"/>
    <a:srgbClr val="80610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34648-7A5D-43DD-97D2-FD786693151C}" v="113" dt="2021-03-25T07:28:41.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0" d="100"/>
          <a:sy n="80" d="100"/>
        </p:scale>
        <p:origin x="58"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h Kassy" userId="b97989838ef8a56d" providerId="LiveId" clId="{33034648-7A5D-43DD-97D2-FD786693151C}"/>
    <pc:docChg chg="custSel addSld delSld modSld sldOrd">
      <pc:chgData name="oh Kassy" userId="b97989838ef8a56d" providerId="LiveId" clId="{33034648-7A5D-43DD-97D2-FD786693151C}" dt="2021-03-25T07:28:54.396" v="2115" actId="1076"/>
      <pc:docMkLst>
        <pc:docMk/>
      </pc:docMkLst>
      <pc:sldChg chg="addSp delSp modSp mod">
        <pc:chgData name="oh Kassy" userId="b97989838ef8a56d" providerId="LiveId" clId="{33034648-7A5D-43DD-97D2-FD786693151C}" dt="2021-03-25T06:49:27.834" v="133" actId="14100"/>
        <pc:sldMkLst>
          <pc:docMk/>
          <pc:sldMk cId="1755158759" sldId="261"/>
        </pc:sldMkLst>
        <pc:picChg chg="add mod">
          <ac:chgData name="oh Kassy" userId="b97989838ef8a56d" providerId="LiveId" clId="{33034648-7A5D-43DD-97D2-FD786693151C}" dt="2021-03-25T06:49:27.834" v="133" actId="14100"/>
          <ac:picMkLst>
            <pc:docMk/>
            <pc:sldMk cId="1755158759" sldId="261"/>
            <ac:picMk id="11" creationId="{287B50B0-9009-43D8-A72D-D8229D6E3511}"/>
          </ac:picMkLst>
        </pc:picChg>
        <pc:picChg chg="del">
          <ac:chgData name="oh Kassy" userId="b97989838ef8a56d" providerId="LiveId" clId="{33034648-7A5D-43DD-97D2-FD786693151C}" dt="2021-03-25T06:49:06.771" v="122" actId="478"/>
          <ac:picMkLst>
            <pc:docMk/>
            <pc:sldMk cId="1755158759" sldId="261"/>
            <ac:picMk id="312" creationId="{64055841-1BBD-42EC-99C1-BCE25AA6BB75}"/>
          </ac:picMkLst>
        </pc:picChg>
      </pc:sldChg>
      <pc:sldChg chg="modSp mod">
        <pc:chgData name="oh Kassy" userId="b97989838ef8a56d" providerId="LiveId" clId="{33034648-7A5D-43DD-97D2-FD786693151C}" dt="2021-03-25T06:53:42.406" v="161" actId="20577"/>
        <pc:sldMkLst>
          <pc:docMk/>
          <pc:sldMk cId="3322272577" sldId="268"/>
        </pc:sldMkLst>
        <pc:spChg chg="mod">
          <ac:chgData name="oh Kassy" userId="b97989838ef8a56d" providerId="LiveId" clId="{33034648-7A5D-43DD-97D2-FD786693151C}" dt="2021-03-25T06:53:42.406" v="161" actId="20577"/>
          <ac:spMkLst>
            <pc:docMk/>
            <pc:sldMk cId="3322272577" sldId="268"/>
            <ac:spMk id="6" creationId="{09228F10-5AD7-472C-AD48-8A39EE883E27}"/>
          </ac:spMkLst>
        </pc:spChg>
        <pc:spChg chg="mod">
          <ac:chgData name="oh Kassy" userId="b97989838ef8a56d" providerId="LiveId" clId="{33034648-7A5D-43DD-97D2-FD786693151C}" dt="2021-03-25T06:53:36.430" v="157" actId="20577"/>
          <ac:spMkLst>
            <pc:docMk/>
            <pc:sldMk cId="3322272577" sldId="268"/>
            <ac:spMk id="50" creationId="{0ACDE64E-2100-4734-99F2-EA0A83FD9BFF}"/>
          </ac:spMkLst>
        </pc:spChg>
      </pc:sldChg>
      <pc:sldChg chg="modSp mod">
        <pc:chgData name="oh Kassy" userId="b97989838ef8a56d" providerId="LiveId" clId="{33034648-7A5D-43DD-97D2-FD786693151C}" dt="2021-03-25T07:28:54.396" v="2115" actId="1076"/>
        <pc:sldMkLst>
          <pc:docMk/>
          <pc:sldMk cId="1918978434" sldId="274"/>
        </pc:sldMkLst>
        <pc:spChg chg="mod">
          <ac:chgData name="oh Kassy" userId="b97989838ef8a56d" providerId="LiveId" clId="{33034648-7A5D-43DD-97D2-FD786693151C}" dt="2021-03-25T07:28:54.396" v="2115" actId="1076"/>
          <ac:spMkLst>
            <pc:docMk/>
            <pc:sldMk cId="1918978434" sldId="274"/>
            <ac:spMk id="7" creationId="{63EA7ADA-81C1-4795-8050-BE219FC3F473}"/>
          </ac:spMkLst>
        </pc:spChg>
      </pc:sldChg>
      <pc:sldChg chg="addSp delSp modSp add mod ord">
        <pc:chgData name="oh Kassy" userId="b97989838ef8a56d" providerId="LiveId" clId="{33034648-7A5D-43DD-97D2-FD786693151C}" dt="2021-03-25T07:24:20.722" v="1259" actId="1076"/>
        <pc:sldMkLst>
          <pc:docMk/>
          <pc:sldMk cId="2551484993" sldId="276"/>
        </pc:sldMkLst>
        <pc:spChg chg="del">
          <ac:chgData name="oh Kassy" userId="b97989838ef8a56d" providerId="LiveId" clId="{33034648-7A5D-43DD-97D2-FD786693151C}" dt="2021-03-25T06:42:07.489" v="5" actId="478"/>
          <ac:spMkLst>
            <pc:docMk/>
            <pc:sldMk cId="2551484993" sldId="276"/>
            <ac:spMk id="2" creationId="{B1985EEF-2AD8-452A-AD82-3BF8C0CCB759}"/>
          </ac:spMkLst>
        </pc:spChg>
        <pc:spChg chg="del">
          <ac:chgData name="oh Kassy" userId="b97989838ef8a56d" providerId="LiveId" clId="{33034648-7A5D-43DD-97D2-FD786693151C}" dt="2021-03-25T06:42:07.489" v="5" actId="478"/>
          <ac:spMkLst>
            <pc:docMk/>
            <pc:sldMk cId="2551484993" sldId="276"/>
            <ac:spMk id="3" creationId="{82363163-7A23-46FA-8BFB-C5C551676293}"/>
          </ac:spMkLst>
        </pc:spChg>
        <pc:spChg chg="add mod">
          <ac:chgData name="oh Kassy" userId="b97989838ef8a56d" providerId="LiveId" clId="{33034648-7A5D-43DD-97D2-FD786693151C}" dt="2021-03-25T07:15:42.176" v="424" actId="1076"/>
          <ac:spMkLst>
            <pc:docMk/>
            <pc:sldMk cId="2551484993" sldId="276"/>
            <ac:spMk id="4" creationId="{173B70AB-52B3-47BB-8185-340B1B2BE500}"/>
          </ac:spMkLst>
        </pc:spChg>
        <pc:spChg chg="del">
          <ac:chgData name="oh Kassy" userId="b97989838ef8a56d" providerId="LiveId" clId="{33034648-7A5D-43DD-97D2-FD786693151C}" dt="2021-03-25T06:42:07.489" v="5" actId="478"/>
          <ac:spMkLst>
            <pc:docMk/>
            <pc:sldMk cId="2551484993" sldId="276"/>
            <ac:spMk id="4" creationId="{F6E7AF03-AAFA-4B21-94E6-D43D71719920}"/>
          </ac:spMkLst>
        </pc:spChg>
        <pc:spChg chg="del">
          <ac:chgData name="oh Kassy" userId="b97989838ef8a56d" providerId="LiveId" clId="{33034648-7A5D-43DD-97D2-FD786693151C}" dt="2021-03-25T06:42:07.489" v="5" actId="478"/>
          <ac:spMkLst>
            <pc:docMk/>
            <pc:sldMk cId="2551484993" sldId="276"/>
            <ac:spMk id="5" creationId="{AE5F0EF4-96E3-43A5-A432-2ED2B20E641A}"/>
          </ac:spMkLst>
        </pc:spChg>
        <pc:spChg chg="add mod">
          <ac:chgData name="oh Kassy" userId="b97989838ef8a56d" providerId="LiveId" clId="{33034648-7A5D-43DD-97D2-FD786693151C}" dt="2021-03-25T07:18:49.808" v="676" actId="1076"/>
          <ac:spMkLst>
            <pc:docMk/>
            <pc:sldMk cId="2551484993" sldId="276"/>
            <ac:spMk id="5" creationId="{BC596412-2FCE-4C42-8EB9-B8949334C435}"/>
          </ac:spMkLst>
        </pc:spChg>
        <pc:spChg chg="add mod ord">
          <ac:chgData name="oh Kassy" userId="b97989838ef8a56d" providerId="LiveId" clId="{33034648-7A5D-43DD-97D2-FD786693151C}" dt="2021-03-25T07:24:11.231" v="1255" actId="1076"/>
          <ac:spMkLst>
            <pc:docMk/>
            <pc:sldMk cId="2551484993" sldId="276"/>
            <ac:spMk id="6" creationId="{785FEFAA-5315-4911-97BF-1EDE2E6BB7AD}"/>
          </ac:spMkLst>
        </pc:spChg>
        <pc:spChg chg="del">
          <ac:chgData name="oh Kassy" userId="b97989838ef8a56d" providerId="LiveId" clId="{33034648-7A5D-43DD-97D2-FD786693151C}" dt="2021-03-25T06:42:07.489" v="5" actId="478"/>
          <ac:spMkLst>
            <pc:docMk/>
            <pc:sldMk cId="2551484993" sldId="276"/>
            <ac:spMk id="9" creationId="{2F6A287E-578E-4555-9C9F-5642B2F6187E}"/>
          </ac:spMkLst>
        </pc:spChg>
        <pc:spChg chg="add mod ord">
          <ac:chgData name="oh Kassy" userId="b97989838ef8a56d" providerId="LiveId" clId="{33034648-7A5D-43DD-97D2-FD786693151C}" dt="2021-03-25T07:14:47.011" v="396" actId="167"/>
          <ac:spMkLst>
            <pc:docMk/>
            <pc:sldMk cId="2551484993" sldId="276"/>
            <ac:spMk id="12" creationId="{DEC5A08A-E6CF-4A33-A688-893DDA6F5513}"/>
          </ac:spMkLst>
        </pc:spChg>
        <pc:spChg chg="add mod">
          <ac:chgData name="oh Kassy" userId="b97989838ef8a56d" providerId="LiveId" clId="{33034648-7A5D-43DD-97D2-FD786693151C}" dt="2021-03-25T06:42:07.873" v="6"/>
          <ac:spMkLst>
            <pc:docMk/>
            <pc:sldMk cId="2551484993" sldId="276"/>
            <ac:spMk id="13" creationId="{0B1ED858-7F31-47AD-B2A4-B475CBD0F906}"/>
          </ac:spMkLst>
        </pc:spChg>
        <pc:spChg chg="add mod">
          <ac:chgData name="oh Kassy" userId="b97989838ef8a56d" providerId="LiveId" clId="{33034648-7A5D-43DD-97D2-FD786693151C}" dt="2021-03-25T06:42:07.873" v="6"/>
          <ac:spMkLst>
            <pc:docMk/>
            <pc:sldMk cId="2551484993" sldId="276"/>
            <ac:spMk id="14" creationId="{766F1369-F2E1-4EAB-97C4-45C7C9366372}"/>
          </ac:spMkLst>
        </pc:spChg>
        <pc:spChg chg="add mod">
          <ac:chgData name="oh Kassy" userId="b97989838ef8a56d" providerId="LiveId" clId="{33034648-7A5D-43DD-97D2-FD786693151C}" dt="2021-03-25T06:42:07.873" v="6"/>
          <ac:spMkLst>
            <pc:docMk/>
            <pc:sldMk cId="2551484993" sldId="276"/>
            <ac:spMk id="15" creationId="{13032A79-439B-4FB3-B368-BBB4B2CA4515}"/>
          </ac:spMkLst>
        </pc:spChg>
        <pc:spChg chg="add mod">
          <ac:chgData name="oh Kassy" userId="b97989838ef8a56d" providerId="LiveId" clId="{33034648-7A5D-43DD-97D2-FD786693151C}" dt="2021-03-25T06:42:16.324" v="20"/>
          <ac:spMkLst>
            <pc:docMk/>
            <pc:sldMk cId="2551484993" sldId="276"/>
            <ac:spMk id="16" creationId="{643BE4F1-90D2-480A-90BA-BF14A9A4ED9E}"/>
          </ac:spMkLst>
        </pc:spChg>
        <pc:spChg chg="add mod ord">
          <ac:chgData name="oh Kassy" userId="b97989838ef8a56d" providerId="LiveId" clId="{33034648-7A5D-43DD-97D2-FD786693151C}" dt="2021-03-25T07:15:29.038" v="407" actId="167"/>
          <ac:spMkLst>
            <pc:docMk/>
            <pc:sldMk cId="2551484993" sldId="276"/>
            <ac:spMk id="17" creationId="{2845A32C-C5DE-4EAC-8600-FA149B5F7108}"/>
          </ac:spMkLst>
        </pc:spChg>
        <pc:spChg chg="add mod">
          <ac:chgData name="oh Kassy" userId="b97989838ef8a56d" providerId="LiveId" clId="{33034648-7A5D-43DD-97D2-FD786693151C}" dt="2021-03-25T07:15:38.616" v="423" actId="1076"/>
          <ac:spMkLst>
            <pc:docMk/>
            <pc:sldMk cId="2551484993" sldId="276"/>
            <ac:spMk id="18" creationId="{9E420CEB-B078-49E6-BDD7-6263139E34F3}"/>
          </ac:spMkLst>
        </pc:spChg>
        <pc:spChg chg="add mod">
          <ac:chgData name="oh Kassy" userId="b97989838ef8a56d" providerId="LiveId" clId="{33034648-7A5D-43DD-97D2-FD786693151C}" dt="2021-03-25T07:24:17.693" v="1258" actId="1076"/>
          <ac:spMkLst>
            <pc:docMk/>
            <pc:sldMk cId="2551484993" sldId="276"/>
            <ac:spMk id="19" creationId="{47F7935B-242A-4C64-B6AB-9553B984C814}"/>
          </ac:spMkLst>
        </pc:spChg>
        <pc:spChg chg="add mod">
          <ac:chgData name="oh Kassy" userId="b97989838ef8a56d" providerId="LiveId" clId="{33034648-7A5D-43DD-97D2-FD786693151C}" dt="2021-03-25T07:24:05.708" v="1253" actId="1076"/>
          <ac:spMkLst>
            <pc:docMk/>
            <pc:sldMk cId="2551484993" sldId="276"/>
            <ac:spMk id="20" creationId="{D3AC0F5D-C048-4F6C-943B-DCABB8E0F776}"/>
          </ac:spMkLst>
        </pc:spChg>
        <pc:spChg chg="add del mod">
          <ac:chgData name="oh Kassy" userId="b97989838ef8a56d" providerId="LiveId" clId="{33034648-7A5D-43DD-97D2-FD786693151C}" dt="2021-03-25T07:16:17.810" v="441"/>
          <ac:spMkLst>
            <pc:docMk/>
            <pc:sldMk cId="2551484993" sldId="276"/>
            <ac:spMk id="21" creationId="{939567ED-1135-49FD-A3CA-797F82175639}"/>
          </ac:spMkLst>
        </pc:spChg>
        <pc:spChg chg="add mod">
          <ac:chgData name="oh Kassy" userId="b97989838ef8a56d" providerId="LiveId" clId="{33034648-7A5D-43DD-97D2-FD786693151C}" dt="2021-03-25T07:23:57.661" v="1249" actId="1076"/>
          <ac:spMkLst>
            <pc:docMk/>
            <pc:sldMk cId="2551484993" sldId="276"/>
            <ac:spMk id="22" creationId="{6A181C4E-372F-4915-A206-8BF9BE4D2B0B}"/>
          </ac:spMkLst>
        </pc:spChg>
        <pc:spChg chg="del mod">
          <ac:chgData name="oh Kassy" userId="b97989838ef8a56d" providerId="LiveId" clId="{33034648-7A5D-43DD-97D2-FD786693151C}" dt="2021-03-25T06:42:05.421" v="4" actId="478"/>
          <ac:spMkLst>
            <pc:docMk/>
            <pc:sldMk cId="2551484993" sldId="276"/>
            <ac:spMk id="285" creationId="{A8083B87-71D2-4F37-8462-54E9AFB71424}"/>
          </ac:spMkLst>
        </pc:spChg>
        <pc:spChg chg="mod">
          <ac:chgData name="oh Kassy" userId="b97989838ef8a56d" providerId="LiveId" clId="{33034648-7A5D-43DD-97D2-FD786693151C}" dt="2021-03-25T06:42:23.946" v="21" actId="1076"/>
          <ac:spMkLst>
            <pc:docMk/>
            <pc:sldMk cId="2551484993" sldId="276"/>
            <ac:spMk id="293" creationId="{BA150599-0305-4CDD-806F-064B2BD5F1E5}"/>
          </ac:spMkLst>
        </pc:spChg>
        <pc:spChg chg="mod">
          <ac:chgData name="oh Kassy" userId="b97989838ef8a56d" providerId="LiveId" clId="{33034648-7A5D-43DD-97D2-FD786693151C}" dt="2021-03-25T06:49:41.586" v="135" actId="20577"/>
          <ac:spMkLst>
            <pc:docMk/>
            <pc:sldMk cId="2551484993" sldId="276"/>
            <ac:spMk id="300" creationId="{5341D3C3-1516-4B9B-A859-1F5CF06CD7BB}"/>
          </ac:spMkLst>
        </pc:spChg>
        <pc:grpChg chg="del mod">
          <ac:chgData name="oh Kassy" userId="b97989838ef8a56d" providerId="LiveId" clId="{33034648-7A5D-43DD-97D2-FD786693151C}" dt="2021-03-25T06:49:50.617" v="136" actId="478"/>
          <ac:grpSpMkLst>
            <pc:docMk/>
            <pc:sldMk cId="2551484993" sldId="276"/>
            <ac:grpSpMk id="298" creationId="{6B976A36-5E35-4ABF-8DC9-83DA7DD8E456}"/>
          </ac:grpSpMkLst>
        </pc:grpChg>
        <pc:picChg chg="add mod">
          <ac:chgData name="oh Kassy" userId="b97989838ef8a56d" providerId="LiveId" clId="{33034648-7A5D-43DD-97D2-FD786693151C}" dt="2021-03-25T07:24:20.722" v="1259" actId="1076"/>
          <ac:picMkLst>
            <pc:docMk/>
            <pc:sldMk cId="2551484993" sldId="276"/>
            <ac:picMk id="3" creationId="{028DE5F8-496C-4470-9B1B-FCAC5629C0B0}"/>
          </ac:picMkLst>
        </pc:picChg>
      </pc:sldChg>
      <pc:sldChg chg="modSp mod">
        <pc:chgData name="oh Kassy" userId="b97989838ef8a56d" providerId="LiveId" clId="{33034648-7A5D-43DD-97D2-FD786693151C}" dt="2021-03-25T07:26:09.776" v="1266" actId="1076"/>
        <pc:sldMkLst>
          <pc:docMk/>
          <pc:sldMk cId="798962106" sldId="286"/>
        </pc:sldMkLst>
        <pc:spChg chg="mod">
          <ac:chgData name="oh Kassy" userId="b97989838ef8a56d" providerId="LiveId" clId="{33034648-7A5D-43DD-97D2-FD786693151C}" dt="2021-03-25T07:25:45.284" v="1261" actId="1076"/>
          <ac:spMkLst>
            <pc:docMk/>
            <pc:sldMk cId="798962106" sldId="286"/>
            <ac:spMk id="6" creationId="{A198344A-744C-470F-8A97-D4099130BF21}"/>
          </ac:spMkLst>
        </pc:spChg>
        <pc:spChg chg="mod">
          <ac:chgData name="oh Kassy" userId="b97989838ef8a56d" providerId="LiveId" clId="{33034648-7A5D-43DD-97D2-FD786693151C}" dt="2021-03-25T07:26:09.776" v="1266" actId="1076"/>
          <ac:spMkLst>
            <pc:docMk/>
            <pc:sldMk cId="798962106" sldId="286"/>
            <ac:spMk id="7" creationId="{4724ABDD-D897-4AA0-A805-36901224403C}"/>
          </ac:spMkLst>
        </pc:spChg>
      </pc:sldChg>
      <pc:sldChg chg="addSp delSp modSp mod">
        <pc:chgData name="oh Kassy" userId="b97989838ef8a56d" providerId="LiveId" clId="{33034648-7A5D-43DD-97D2-FD786693151C}" dt="2021-03-25T06:57:06.457" v="224" actId="1076"/>
        <pc:sldMkLst>
          <pc:docMk/>
          <pc:sldMk cId="2963950121" sldId="289"/>
        </pc:sldMkLst>
        <pc:spChg chg="add mod ord">
          <ac:chgData name="oh Kassy" userId="b97989838ef8a56d" providerId="LiveId" clId="{33034648-7A5D-43DD-97D2-FD786693151C}" dt="2021-03-25T06:56:59.433" v="223" actId="1076"/>
          <ac:spMkLst>
            <pc:docMk/>
            <pc:sldMk cId="2963950121" sldId="289"/>
            <ac:spMk id="6" creationId="{D448E629-45C5-4FAB-B394-54593ADA4AC1}"/>
          </ac:spMkLst>
        </pc:spChg>
        <pc:spChg chg="add del mod">
          <ac:chgData name="oh Kassy" userId="b97989838ef8a56d" providerId="LiveId" clId="{33034648-7A5D-43DD-97D2-FD786693151C}" dt="2021-03-25T06:47:57.625" v="30" actId="478"/>
          <ac:spMkLst>
            <pc:docMk/>
            <pc:sldMk cId="2963950121" sldId="289"/>
            <ac:spMk id="6" creationId="{FA1AB561-7622-497A-99DC-584D84E6E5A8}"/>
          </ac:spMkLst>
        </pc:spChg>
        <pc:spChg chg="mod">
          <ac:chgData name="oh Kassy" userId="b97989838ef8a56d" providerId="LiveId" clId="{33034648-7A5D-43DD-97D2-FD786693151C}" dt="2021-03-25T06:55:51.834" v="206" actId="1076"/>
          <ac:spMkLst>
            <pc:docMk/>
            <pc:sldMk cId="2963950121" sldId="289"/>
            <ac:spMk id="17" creationId="{6A0FB3C6-9A35-4D0E-BAED-8A65E8B20B95}"/>
          </ac:spMkLst>
        </pc:spChg>
        <pc:spChg chg="mod">
          <ac:chgData name="oh Kassy" userId="b97989838ef8a56d" providerId="LiveId" clId="{33034648-7A5D-43DD-97D2-FD786693151C}" dt="2021-03-25T06:56:44.170" v="220" actId="1076"/>
          <ac:spMkLst>
            <pc:docMk/>
            <pc:sldMk cId="2963950121" sldId="289"/>
            <ac:spMk id="202" creationId="{D504A049-8DAC-469A-B9B0-60C6D70C9330}"/>
          </ac:spMkLst>
        </pc:spChg>
        <pc:spChg chg="mod">
          <ac:chgData name="oh Kassy" userId="b97989838ef8a56d" providerId="LiveId" clId="{33034648-7A5D-43DD-97D2-FD786693151C}" dt="2021-03-25T06:56:44.170" v="220" actId="1076"/>
          <ac:spMkLst>
            <pc:docMk/>
            <pc:sldMk cId="2963950121" sldId="289"/>
            <ac:spMk id="203" creationId="{0E889E00-62DE-406D-ABC8-BFA9132C46E4}"/>
          </ac:spMkLst>
        </pc:spChg>
        <pc:spChg chg="mod">
          <ac:chgData name="oh Kassy" userId="b97989838ef8a56d" providerId="LiveId" clId="{33034648-7A5D-43DD-97D2-FD786693151C}" dt="2021-03-25T06:56:44.170" v="220" actId="1076"/>
          <ac:spMkLst>
            <pc:docMk/>
            <pc:sldMk cId="2963950121" sldId="289"/>
            <ac:spMk id="204" creationId="{BA612FE4-FCDD-4ABC-BB3B-87D8B6AEE9B2}"/>
          </ac:spMkLst>
        </pc:spChg>
        <pc:spChg chg="mod">
          <ac:chgData name="oh Kassy" userId="b97989838ef8a56d" providerId="LiveId" clId="{33034648-7A5D-43DD-97D2-FD786693151C}" dt="2021-03-25T06:56:44.170" v="220" actId="1076"/>
          <ac:spMkLst>
            <pc:docMk/>
            <pc:sldMk cId="2963950121" sldId="289"/>
            <ac:spMk id="208" creationId="{ED3BB68B-8CC5-4091-AA0D-146165B3FF4B}"/>
          </ac:spMkLst>
        </pc:spChg>
        <pc:spChg chg="mod">
          <ac:chgData name="oh Kassy" userId="b97989838ef8a56d" providerId="LiveId" clId="{33034648-7A5D-43DD-97D2-FD786693151C}" dt="2021-03-25T06:56:44.170" v="220" actId="1076"/>
          <ac:spMkLst>
            <pc:docMk/>
            <pc:sldMk cId="2963950121" sldId="289"/>
            <ac:spMk id="209" creationId="{CD6A3AA5-DB98-433B-872C-3AD7A4F93108}"/>
          </ac:spMkLst>
        </pc:spChg>
        <pc:spChg chg="mod">
          <ac:chgData name="oh Kassy" userId="b97989838ef8a56d" providerId="LiveId" clId="{33034648-7A5D-43DD-97D2-FD786693151C}" dt="2021-03-25T06:56:44.170" v="220" actId="1076"/>
          <ac:spMkLst>
            <pc:docMk/>
            <pc:sldMk cId="2963950121" sldId="289"/>
            <ac:spMk id="210" creationId="{FAF7BCEB-659B-4377-B394-64B3D293E4CD}"/>
          </ac:spMkLst>
        </pc:spChg>
        <pc:spChg chg="mod">
          <ac:chgData name="oh Kassy" userId="b97989838ef8a56d" providerId="LiveId" clId="{33034648-7A5D-43DD-97D2-FD786693151C}" dt="2021-03-25T06:56:44.170" v="220" actId="1076"/>
          <ac:spMkLst>
            <pc:docMk/>
            <pc:sldMk cId="2963950121" sldId="289"/>
            <ac:spMk id="211" creationId="{6A9EC1D1-69DA-43C1-B5E3-45F7F3706329}"/>
          </ac:spMkLst>
        </pc:spChg>
        <pc:spChg chg="mod">
          <ac:chgData name="oh Kassy" userId="b97989838ef8a56d" providerId="LiveId" clId="{33034648-7A5D-43DD-97D2-FD786693151C}" dt="2021-03-25T06:56:44.170" v="220" actId="1076"/>
          <ac:spMkLst>
            <pc:docMk/>
            <pc:sldMk cId="2963950121" sldId="289"/>
            <ac:spMk id="212" creationId="{A6955A86-EB50-4587-97F8-C5C72B9002B2}"/>
          </ac:spMkLst>
        </pc:spChg>
        <pc:spChg chg="mod">
          <ac:chgData name="oh Kassy" userId="b97989838ef8a56d" providerId="LiveId" clId="{33034648-7A5D-43DD-97D2-FD786693151C}" dt="2021-03-25T06:56:44.170" v="220" actId="1076"/>
          <ac:spMkLst>
            <pc:docMk/>
            <pc:sldMk cId="2963950121" sldId="289"/>
            <ac:spMk id="213" creationId="{E5C04994-DB9B-47F6-9E5A-59A1F8DCA8EA}"/>
          </ac:spMkLst>
        </pc:spChg>
        <pc:spChg chg="mod">
          <ac:chgData name="oh Kassy" userId="b97989838ef8a56d" providerId="LiveId" clId="{33034648-7A5D-43DD-97D2-FD786693151C}" dt="2021-03-25T06:56:44.170" v="220" actId="1076"/>
          <ac:spMkLst>
            <pc:docMk/>
            <pc:sldMk cId="2963950121" sldId="289"/>
            <ac:spMk id="217" creationId="{6392B1C2-40F1-4B25-93FE-A53BD54149FE}"/>
          </ac:spMkLst>
        </pc:spChg>
        <pc:spChg chg="mod">
          <ac:chgData name="oh Kassy" userId="b97989838ef8a56d" providerId="LiveId" clId="{33034648-7A5D-43DD-97D2-FD786693151C}" dt="2021-03-25T06:56:44.170" v="220" actId="1076"/>
          <ac:spMkLst>
            <pc:docMk/>
            <pc:sldMk cId="2963950121" sldId="289"/>
            <ac:spMk id="220" creationId="{FF815C2F-B615-4C29-BC00-895C1091317A}"/>
          </ac:spMkLst>
        </pc:spChg>
        <pc:spChg chg="mod">
          <ac:chgData name="oh Kassy" userId="b97989838ef8a56d" providerId="LiveId" clId="{33034648-7A5D-43DD-97D2-FD786693151C}" dt="2021-03-25T06:56:44.170" v="220" actId="1076"/>
          <ac:spMkLst>
            <pc:docMk/>
            <pc:sldMk cId="2963950121" sldId="289"/>
            <ac:spMk id="221" creationId="{A85A6DE3-7AD0-4F4A-84B2-2E175D68C4A7}"/>
          </ac:spMkLst>
        </pc:spChg>
        <pc:spChg chg="mod">
          <ac:chgData name="oh Kassy" userId="b97989838ef8a56d" providerId="LiveId" clId="{33034648-7A5D-43DD-97D2-FD786693151C}" dt="2021-03-25T06:56:44.170" v="220" actId="1076"/>
          <ac:spMkLst>
            <pc:docMk/>
            <pc:sldMk cId="2963950121" sldId="289"/>
            <ac:spMk id="223" creationId="{6B58FDC5-C9EF-4D21-8F5E-34AA8C66EE45}"/>
          </ac:spMkLst>
        </pc:spChg>
        <pc:spChg chg="mod">
          <ac:chgData name="oh Kassy" userId="b97989838ef8a56d" providerId="LiveId" clId="{33034648-7A5D-43DD-97D2-FD786693151C}" dt="2021-03-25T06:56:44.170" v="220" actId="1076"/>
          <ac:spMkLst>
            <pc:docMk/>
            <pc:sldMk cId="2963950121" sldId="289"/>
            <ac:spMk id="227" creationId="{C683B442-242F-4BC3-AB76-0E88D84F8606}"/>
          </ac:spMkLst>
        </pc:spChg>
        <pc:spChg chg="mod">
          <ac:chgData name="oh Kassy" userId="b97989838ef8a56d" providerId="LiveId" clId="{33034648-7A5D-43DD-97D2-FD786693151C}" dt="2021-03-25T06:56:44.170" v="220" actId="1076"/>
          <ac:spMkLst>
            <pc:docMk/>
            <pc:sldMk cId="2963950121" sldId="289"/>
            <ac:spMk id="231" creationId="{4CAF141C-F298-4418-9CFF-EAF585B744F5}"/>
          </ac:spMkLst>
        </pc:spChg>
        <pc:spChg chg="mod">
          <ac:chgData name="oh Kassy" userId="b97989838ef8a56d" providerId="LiveId" clId="{33034648-7A5D-43DD-97D2-FD786693151C}" dt="2021-03-25T06:56:57.345" v="222" actId="1076"/>
          <ac:spMkLst>
            <pc:docMk/>
            <pc:sldMk cId="2963950121" sldId="289"/>
            <ac:spMk id="240" creationId="{C641366F-9A2E-4B1B-9797-7C49139D7C8C}"/>
          </ac:spMkLst>
        </pc:spChg>
        <pc:spChg chg="add mod">
          <ac:chgData name="oh Kassy" userId="b97989838ef8a56d" providerId="LiveId" clId="{33034648-7A5D-43DD-97D2-FD786693151C}" dt="2021-03-25T06:48:38.306" v="120" actId="1076"/>
          <ac:spMkLst>
            <pc:docMk/>
            <pc:sldMk cId="2963950121" sldId="289"/>
            <ac:spMk id="241" creationId="{16D3D1CB-A9A6-4E52-9DAC-1AEFD1CBFEC0}"/>
          </ac:spMkLst>
        </pc:spChg>
        <pc:spChg chg="add mod ord">
          <ac:chgData name="oh Kassy" userId="b97989838ef8a56d" providerId="LiveId" clId="{33034648-7A5D-43DD-97D2-FD786693151C}" dt="2021-03-25T06:57:06.457" v="224" actId="1076"/>
          <ac:spMkLst>
            <pc:docMk/>
            <pc:sldMk cId="2963950121" sldId="289"/>
            <ac:spMk id="242" creationId="{AA251647-EE7D-4599-8C21-2D11C9760DD9}"/>
          </ac:spMkLst>
        </pc:spChg>
        <pc:grpChg chg="mod">
          <ac:chgData name="oh Kassy" userId="b97989838ef8a56d" providerId="LiveId" clId="{33034648-7A5D-43DD-97D2-FD786693151C}" dt="2021-03-25T06:56:44.170" v="220" actId="1076"/>
          <ac:grpSpMkLst>
            <pc:docMk/>
            <pc:sldMk cId="2963950121" sldId="289"/>
            <ac:grpSpMk id="201" creationId="{9F7AEB3A-078D-471F-8C08-3190A33E0B46}"/>
          </ac:grpSpMkLst>
        </pc:grpChg>
        <pc:grpChg chg="mod">
          <ac:chgData name="oh Kassy" userId="b97989838ef8a56d" providerId="LiveId" clId="{33034648-7A5D-43DD-97D2-FD786693151C}" dt="2021-03-25T06:56:44.170" v="220" actId="1076"/>
          <ac:grpSpMkLst>
            <pc:docMk/>
            <pc:sldMk cId="2963950121" sldId="289"/>
            <ac:grpSpMk id="205" creationId="{68495BC6-AD1F-4F2F-8299-190B2AC59158}"/>
          </ac:grpSpMkLst>
        </pc:grpChg>
        <pc:grpChg chg="mod">
          <ac:chgData name="oh Kassy" userId="b97989838ef8a56d" providerId="LiveId" clId="{33034648-7A5D-43DD-97D2-FD786693151C}" dt="2021-03-25T06:56:44.170" v="220" actId="1076"/>
          <ac:grpSpMkLst>
            <pc:docMk/>
            <pc:sldMk cId="2963950121" sldId="289"/>
            <ac:grpSpMk id="206" creationId="{30FC5448-14AF-440D-8DBC-0C1B03F869A7}"/>
          </ac:grpSpMkLst>
        </pc:grpChg>
        <pc:grpChg chg="mod">
          <ac:chgData name="oh Kassy" userId="b97989838ef8a56d" providerId="LiveId" clId="{33034648-7A5D-43DD-97D2-FD786693151C}" dt="2021-03-25T06:56:44.170" v="220" actId="1076"/>
          <ac:grpSpMkLst>
            <pc:docMk/>
            <pc:sldMk cId="2963950121" sldId="289"/>
            <ac:grpSpMk id="207" creationId="{5BBCA3FB-DD3A-4FD3-A19E-8932C3FE0CAC}"/>
          </ac:grpSpMkLst>
        </pc:grpChg>
        <pc:grpChg chg="mod">
          <ac:chgData name="oh Kassy" userId="b97989838ef8a56d" providerId="LiveId" clId="{33034648-7A5D-43DD-97D2-FD786693151C}" dt="2021-03-25T06:56:44.170" v="220" actId="1076"/>
          <ac:grpSpMkLst>
            <pc:docMk/>
            <pc:sldMk cId="2963950121" sldId="289"/>
            <ac:grpSpMk id="216" creationId="{6075CA6F-F518-4150-ACF8-27B1B4371970}"/>
          </ac:grpSpMkLst>
        </pc:grpChg>
        <pc:grpChg chg="mod">
          <ac:chgData name="oh Kassy" userId="b97989838ef8a56d" providerId="LiveId" clId="{33034648-7A5D-43DD-97D2-FD786693151C}" dt="2021-03-25T06:56:44.170" v="220" actId="1076"/>
          <ac:grpSpMkLst>
            <pc:docMk/>
            <pc:sldMk cId="2963950121" sldId="289"/>
            <ac:grpSpMk id="222" creationId="{C401D890-F731-435C-B676-FD2A9C6E93FB}"/>
          </ac:grpSpMkLst>
        </pc:grpChg>
        <pc:grpChg chg="mod">
          <ac:chgData name="oh Kassy" userId="b97989838ef8a56d" providerId="LiveId" clId="{33034648-7A5D-43DD-97D2-FD786693151C}" dt="2021-03-25T06:56:44.170" v="220" actId="1076"/>
          <ac:grpSpMkLst>
            <pc:docMk/>
            <pc:sldMk cId="2963950121" sldId="289"/>
            <ac:grpSpMk id="226" creationId="{5A0244E9-77CB-4EAC-82F4-E32F0C4951D8}"/>
          </ac:grpSpMkLst>
        </pc:grpChg>
        <pc:grpChg chg="mod">
          <ac:chgData name="oh Kassy" userId="b97989838ef8a56d" providerId="LiveId" clId="{33034648-7A5D-43DD-97D2-FD786693151C}" dt="2021-03-25T06:56:44.170" v="220" actId="1076"/>
          <ac:grpSpMkLst>
            <pc:docMk/>
            <pc:sldMk cId="2963950121" sldId="289"/>
            <ac:grpSpMk id="230" creationId="{A14693D7-574C-4A39-9C88-169C4B9FB4B1}"/>
          </ac:grpSpMkLst>
        </pc:grpChg>
        <pc:grpChg chg="mod">
          <ac:chgData name="oh Kassy" userId="b97989838ef8a56d" providerId="LiveId" clId="{33034648-7A5D-43DD-97D2-FD786693151C}" dt="2021-03-25T06:56:51.873" v="221" actId="1076"/>
          <ac:grpSpMkLst>
            <pc:docMk/>
            <pc:sldMk cId="2963950121" sldId="289"/>
            <ac:grpSpMk id="234" creationId="{45E14357-4BB4-403F-B70D-494FA5E33E4E}"/>
          </ac:grpSpMkLst>
        </pc:grpChg>
        <pc:cxnChg chg="add mod">
          <ac:chgData name="oh Kassy" userId="b97989838ef8a56d" providerId="LiveId" clId="{33034648-7A5D-43DD-97D2-FD786693151C}" dt="2021-03-25T06:48:40.826" v="121" actId="14100"/>
          <ac:cxnSpMkLst>
            <pc:docMk/>
            <pc:sldMk cId="2963950121" sldId="289"/>
            <ac:cxnSpMk id="8" creationId="{B8B07997-C4D2-4C23-8CC0-83D840C51AEC}"/>
          </ac:cxnSpMkLst>
        </pc:cxnChg>
        <pc:cxnChg chg="mod">
          <ac:chgData name="oh Kassy" userId="b97989838ef8a56d" providerId="LiveId" clId="{33034648-7A5D-43DD-97D2-FD786693151C}" dt="2021-03-25T06:56:44.170" v="220" actId="1076"/>
          <ac:cxnSpMkLst>
            <pc:docMk/>
            <pc:sldMk cId="2963950121" sldId="289"/>
            <ac:cxnSpMk id="214" creationId="{B0F83764-0805-4D67-96DE-61735E77354E}"/>
          </ac:cxnSpMkLst>
        </pc:cxnChg>
        <pc:cxnChg chg="mod">
          <ac:chgData name="oh Kassy" userId="b97989838ef8a56d" providerId="LiveId" clId="{33034648-7A5D-43DD-97D2-FD786693151C}" dt="2021-03-25T06:56:44.170" v="220" actId="1076"/>
          <ac:cxnSpMkLst>
            <pc:docMk/>
            <pc:sldMk cId="2963950121" sldId="289"/>
            <ac:cxnSpMk id="215" creationId="{FA7F507C-30F2-486D-A85C-9FC05CD33140}"/>
          </ac:cxnSpMkLst>
        </pc:cxnChg>
        <pc:cxnChg chg="mod">
          <ac:chgData name="oh Kassy" userId="b97989838ef8a56d" providerId="LiveId" clId="{33034648-7A5D-43DD-97D2-FD786693151C}" dt="2021-03-25T06:56:44.170" v="220" actId="1076"/>
          <ac:cxnSpMkLst>
            <pc:docMk/>
            <pc:sldMk cId="2963950121" sldId="289"/>
            <ac:cxnSpMk id="218" creationId="{A157B6D0-BB6F-4669-B551-76DCFE4A0E13}"/>
          </ac:cxnSpMkLst>
        </pc:cxnChg>
        <pc:cxnChg chg="mod">
          <ac:chgData name="oh Kassy" userId="b97989838ef8a56d" providerId="LiveId" clId="{33034648-7A5D-43DD-97D2-FD786693151C}" dt="2021-03-25T06:56:44.170" v="220" actId="1076"/>
          <ac:cxnSpMkLst>
            <pc:docMk/>
            <pc:sldMk cId="2963950121" sldId="289"/>
            <ac:cxnSpMk id="219" creationId="{CF663E8E-7794-4066-947F-DD1EAB820929}"/>
          </ac:cxnSpMkLst>
        </pc:cxnChg>
        <pc:cxnChg chg="mod">
          <ac:chgData name="oh Kassy" userId="b97989838ef8a56d" providerId="LiveId" clId="{33034648-7A5D-43DD-97D2-FD786693151C}" dt="2021-03-25T06:56:44.170" v="220" actId="1076"/>
          <ac:cxnSpMkLst>
            <pc:docMk/>
            <pc:sldMk cId="2963950121" sldId="289"/>
            <ac:cxnSpMk id="224" creationId="{E3DB9CB5-5A05-401B-A328-9B4397A5E48A}"/>
          </ac:cxnSpMkLst>
        </pc:cxnChg>
        <pc:cxnChg chg="mod">
          <ac:chgData name="oh Kassy" userId="b97989838ef8a56d" providerId="LiveId" clId="{33034648-7A5D-43DD-97D2-FD786693151C}" dt="2021-03-25T06:56:44.170" v="220" actId="1076"/>
          <ac:cxnSpMkLst>
            <pc:docMk/>
            <pc:sldMk cId="2963950121" sldId="289"/>
            <ac:cxnSpMk id="225" creationId="{A737F06C-7937-43F8-94F2-61045E366CC8}"/>
          </ac:cxnSpMkLst>
        </pc:cxnChg>
        <pc:cxnChg chg="mod">
          <ac:chgData name="oh Kassy" userId="b97989838ef8a56d" providerId="LiveId" clId="{33034648-7A5D-43DD-97D2-FD786693151C}" dt="2021-03-25T06:56:44.170" v="220" actId="1076"/>
          <ac:cxnSpMkLst>
            <pc:docMk/>
            <pc:sldMk cId="2963950121" sldId="289"/>
            <ac:cxnSpMk id="228" creationId="{198BDFBB-9DC0-436C-82F1-15800A4BC225}"/>
          </ac:cxnSpMkLst>
        </pc:cxnChg>
        <pc:cxnChg chg="mod">
          <ac:chgData name="oh Kassy" userId="b97989838ef8a56d" providerId="LiveId" clId="{33034648-7A5D-43DD-97D2-FD786693151C}" dt="2021-03-25T06:56:44.170" v="220" actId="1076"/>
          <ac:cxnSpMkLst>
            <pc:docMk/>
            <pc:sldMk cId="2963950121" sldId="289"/>
            <ac:cxnSpMk id="229" creationId="{B1DAB859-541A-45E1-A2BB-1E37EF9DA99D}"/>
          </ac:cxnSpMkLst>
        </pc:cxnChg>
        <pc:cxnChg chg="mod">
          <ac:chgData name="oh Kassy" userId="b97989838ef8a56d" providerId="LiveId" clId="{33034648-7A5D-43DD-97D2-FD786693151C}" dt="2021-03-25T06:56:44.170" v="220" actId="1076"/>
          <ac:cxnSpMkLst>
            <pc:docMk/>
            <pc:sldMk cId="2963950121" sldId="289"/>
            <ac:cxnSpMk id="232" creationId="{538373D8-4EF7-463D-9E05-98FD850100A1}"/>
          </ac:cxnSpMkLst>
        </pc:cxnChg>
        <pc:cxnChg chg="mod">
          <ac:chgData name="oh Kassy" userId="b97989838ef8a56d" providerId="LiveId" clId="{33034648-7A5D-43DD-97D2-FD786693151C}" dt="2021-03-25T06:56:44.170" v="220" actId="1076"/>
          <ac:cxnSpMkLst>
            <pc:docMk/>
            <pc:sldMk cId="2963950121" sldId="289"/>
            <ac:cxnSpMk id="233" creationId="{79664B75-3DE2-407D-82C7-0F06CA31D4FC}"/>
          </ac:cxnSpMkLst>
        </pc:cxnChg>
      </pc:sldChg>
      <pc:sldChg chg="new del">
        <pc:chgData name="oh Kassy" userId="b97989838ef8a56d" providerId="LiveId" clId="{33034648-7A5D-43DD-97D2-FD786693151C}" dt="2021-03-25T06:41:57.005" v="2" actId="47"/>
        <pc:sldMkLst>
          <pc:docMk/>
          <pc:sldMk cId="1659002997" sldId="2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1FFF-AFA9-44AE-A489-A42A6F9D2D9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10B8BEF7-39AA-4FEC-BF81-0B75938CB154}">
      <dgm:prSet phldrT="[텍스트]"/>
      <dgm:spPr/>
      <dgm:t>
        <a:bodyPr/>
        <a:lstStyle/>
        <a:p>
          <a:pPr latinLnBrk="1"/>
          <a:r>
            <a:rPr lang="en-US" altLang="ko-KR" dirty="0"/>
            <a:t>Main page</a:t>
          </a:r>
          <a:endParaRPr lang="ko-KR" altLang="en-US" dirty="0"/>
        </a:p>
      </dgm:t>
    </dgm:pt>
    <dgm:pt modelId="{F17F1ADF-E8DB-4C01-8434-9638A5C79E8C}" type="parTrans" cxnId="{BB1ADD44-49E0-434B-B5AE-B9639A772273}">
      <dgm:prSet/>
      <dgm:spPr/>
      <dgm:t>
        <a:bodyPr/>
        <a:lstStyle/>
        <a:p>
          <a:pPr latinLnBrk="1"/>
          <a:endParaRPr lang="ko-KR" altLang="en-US"/>
        </a:p>
      </dgm:t>
    </dgm:pt>
    <dgm:pt modelId="{06B3540C-1F1C-49FB-A02B-640F79A87C42}" type="sibTrans" cxnId="{BB1ADD44-49E0-434B-B5AE-B9639A772273}">
      <dgm:prSet/>
      <dgm:spPr/>
      <dgm:t>
        <a:bodyPr/>
        <a:lstStyle/>
        <a:p>
          <a:pPr latinLnBrk="1"/>
          <a:endParaRPr lang="ko-KR" altLang="en-US"/>
        </a:p>
      </dgm:t>
    </dgm:pt>
    <dgm:pt modelId="{E582E8A4-75CC-4FB1-853F-0049EFF68961}">
      <dgm:prSet phldrT="[텍스트]"/>
      <dgm:spPr/>
      <dgm:t>
        <a:bodyPr/>
        <a:lstStyle/>
        <a:p>
          <a:pPr latinLnBrk="1"/>
          <a:r>
            <a:rPr lang="en-US" altLang="ko-KR" dirty="0"/>
            <a:t>I am</a:t>
          </a:r>
          <a:endParaRPr lang="ko-KR" altLang="en-US" dirty="0"/>
        </a:p>
      </dgm:t>
    </dgm:pt>
    <dgm:pt modelId="{EE33FE0A-C4F1-4E5D-B147-E9163893713A}" type="parTrans" cxnId="{61D75EA3-194F-474B-AB0E-CF4C092E2C5E}">
      <dgm:prSet/>
      <dgm:spPr/>
      <dgm:t>
        <a:bodyPr/>
        <a:lstStyle/>
        <a:p>
          <a:pPr latinLnBrk="1"/>
          <a:endParaRPr lang="ko-KR" altLang="en-US"/>
        </a:p>
      </dgm:t>
    </dgm:pt>
    <dgm:pt modelId="{42A86559-1434-43C5-A584-F540BFA13FBC}" type="sibTrans" cxnId="{61D75EA3-194F-474B-AB0E-CF4C092E2C5E}">
      <dgm:prSet/>
      <dgm:spPr/>
      <dgm:t>
        <a:bodyPr/>
        <a:lstStyle/>
        <a:p>
          <a:pPr latinLnBrk="1"/>
          <a:endParaRPr lang="ko-KR" altLang="en-US"/>
        </a:p>
      </dgm:t>
    </dgm:pt>
    <dgm:pt modelId="{44D8CEE3-0221-4103-B928-4C931E9DA908}">
      <dgm:prSet phldrT="[텍스트]"/>
      <dgm:spPr/>
      <dgm:t>
        <a:bodyPr/>
        <a:lstStyle/>
        <a:p>
          <a:pPr latinLnBrk="1"/>
          <a:r>
            <a:rPr lang="en-US" altLang="ko-KR" dirty="0"/>
            <a:t>Skills</a:t>
          </a:r>
          <a:endParaRPr lang="ko-KR" altLang="en-US" dirty="0"/>
        </a:p>
      </dgm:t>
    </dgm:pt>
    <dgm:pt modelId="{7501C5D3-F6AB-4FD8-87A5-9CCF5CDD9379}" type="parTrans" cxnId="{148D2298-C256-4403-BC28-7D7A3C622ACD}">
      <dgm:prSet/>
      <dgm:spPr/>
      <dgm:t>
        <a:bodyPr/>
        <a:lstStyle/>
        <a:p>
          <a:pPr latinLnBrk="1"/>
          <a:endParaRPr lang="ko-KR" altLang="en-US"/>
        </a:p>
      </dgm:t>
    </dgm:pt>
    <dgm:pt modelId="{8FD25BEB-2A21-4E9D-B2C4-2CD3BC28BA62}" type="sibTrans" cxnId="{148D2298-C256-4403-BC28-7D7A3C622ACD}">
      <dgm:prSet/>
      <dgm:spPr/>
      <dgm:t>
        <a:bodyPr/>
        <a:lstStyle/>
        <a:p>
          <a:pPr latinLnBrk="1"/>
          <a:endParaRPr lang="ko-KR" altLang="en-US"/>
        </a:p>
      </dgm:t>
    </dgm:pt>
    <dgm:pt modelId="{7AF8B65E-18B1-443B-8668-332BF4B16226}">
      <dgm:prSet phldrT="[텍스트]"/>
      <dgm:spPr/>
      <dgm:t>
        <a:bodyPr/>
        <a:lstStyle/>
        <a:p>
          <a:pPr latinLnBrk="1"/>
          <a:r>
            <a:rPr lang="en-US" altLang="ko-KR" dirty="0"/>
            <a:t>Work</a:t>
          </a:r>
          <a:endParaRPr lang="ko-KR" altLang="en-US" dirty="0"/>
        </a:p>
      </dgm:t>
    </dgm:pt>
    <dgm:pt modelId="{B3F0C853-F7A0-4CDC-A15E-E9385D67015C}" type="parTrans" cxnId="{0D03DF83-7B75-4F9F-8174-BFF5EF80C57A}">
      <dgm:prSet/>
      <dgm:spPr/>
      <dgm:t>
        <a:bodyPr/>
        <a:lstStyle/>
        <a:p>
          <a:pPr latinLnBrk="1"/>
          <a:endParaRPr lang="ko-KR" altLang="en-US"/>
        </a:p>
      </dgm:t>
    </dgm:pt>
    <dgm:pt modelId="{6E85970B-F323-4C68-AA44-586048F553EC}" type="sibTrans" cxnId="{0D03DF83-7B75-4F9F-8174-BFF5EF80C57A}">
      <dgm:prSet/>
      <dgm:spPr/>
      <dgm:t>
        <a:bodyPr/>
        <a:lstStyle/>
        <a:p>
          <a:pPr latinLnBrk="1"/>
          <a:endParaRPr lang="ko-KR" altLang="en-US"/>
        </a:p>
      </dgm:t>
    </dgm:pt>
    <dgm:pt modelId="{3DC48F6F-A8BA-434A-8E69-16FDCE3EEE93}">
      <dgm:prSet phldrT="[텍스트]"/>
      <dgm:spPr/>
      <dgm:t>
        <a:bodyPr/>
        <a:lstStyle/>
        <a:p>
          <a:pPr latinLnBrk="1"/>
          <a:r>
            <a:rPr lang="en-US" altLang="ko-KR" dirty="0"/>
            <a:t>Contact Me</a:t>
          </a:r>
          <a:endParaRPr lang="ko-KR" altLang="en-US" dirty="0"/>
        </a:p>
      </dgm:t>
    </dgm:pt>
    <dgm:pt modelId="{7534BD64-6BAF-456D-B0AE-C3D5FECF271B}" type="parTrans" cxnId="{DAD09B36-0203-4C29-88FD-F7A50460B22C}">
      <dgm:prSet/>
      <dgm:spPr/>
      <dgm:t>
        <a:bodyPr/>
        <a:lstStyle/>
        <a:p>
          <a:pPr latinLnBrk="1"/>
          <a:endParaRPr lang="ko-KR" altLang="en-US"/>
        </a:p>
      </dgm:t>
    </dgm:pt>
    <dgm:pt modelId="{40456795-E7C3-43F3-B457-F5968FF21A8A}" type="sibTrans" cxnId="{DAD09B36-0203-4C29-88FD-F7A50460B22C}">
      <dgm:prSet/>
      <dgm:spPr/>
      <dgm:t>
        <a:bodyPr/>
        <a:lstStyle/>
        <a:p>
          <a:pPr latinLnBrk="1"/>
          <a:endParaRPr lang="ko-KR" altLang="en-US"/>
        </a:p>
      </dgm:t>
    </dgm:pt>
    <dgm:pt modelId="{6B84662D-09C8-48F1-A1DA-22953C2B8532}">
      <dgm:prSet phldrT="[텍스트]"/>
      <dgm:spPr/>
      <dgm:t>
        <a:bodyPr/>
        <a:lstStyle/>
        <a:p>
          <a:pPr latinLnBrk="1"/>
          <a:r>
            <a:rPr lang="en-US" altLang="ko-KR" dirty="0"/>
            <a:t>Footer</a:t>
          </a:r>
          <a:endParaRPr lang="ko-KR" altLang="en-US" dirty="0"/>
        </a:p>
      </dgm:t>
    </dgm:pt>
    <dgm:pt modelId="{5AA32C97-56BA-4C93-84A7-7BC04267A504}" type="parTrans" cxnId="{82CC43F9-D202-4FE3-BC38-78C8EA8F2B4E}">
      <dgm:prSet/>
      <dgm:spPr/>
      <dgm:t>
        <a:bodyPr/>
        <a:lstStyle/>
        <a:p>
          <a:pPr latinLnBrk="1"/>
          <a:endParaRPr lang="ko-KR" altLang="en-US"/>
        </a:p>
      </dgm:t>
    </dgm:pt>
    <dgm:pt modelId="{05F87F22-47B3-43EF-A16C-C26B4B8CB8BF}" type="sibTrans" cxnId="{82CC43F9-D202-4FE3-BC38-78C8EA8F2B4E}">
      <dgm:prSet/>
      <dgm:spPr/>
      <dgm:t>
        <a:bodyPr/>
        <a:lstStyle/>
        <a:p>
          <a:pPr latinLnBrk="1"/>
          <a:endParaRPr lang="ko-KR" altLang="en-US"/>
        </a:p>
      </dgm:t>
    </dgm:pt>
    <dgm:pt modelId="{B6600B0F-3405-4D0E-9289-E002EC4CD71D}" type="pres">
      <dgm:prSet presAssocID="{C1E01FFF-AFA9-44AE-A489-A42A6F9D2D9F}" presName="Name0" presStyleCnt="0">
        <dgm:presLayoutVars>
          <dgm:chPref val="1"/>
          <dgm:dir/>
          <dgm:animOne val="branch"/>
          <dgm:animLvl val="lvl"/>
          <dgm:resizeHandles val="exact"/>
        </dgm:presLayoutVars>
      </dgm:prSet>
      <dgm:spPr/>
    </dgm:pt>
    <dgm:pt modelId="{E1F65BC5-A8DA-4FA7-9720-0F8908115CE9}" type="pres">
      <dgm:prSet presAssocID="{10B8BEF7-39AA-4FEC-BF81-0B75938CB154}" presName="root1" presStyleCnt="0"/>
      <dgm:spPr/>
    </dgm:pt>
    <dgm:pt modelId="{D3095FF6-3749-4BD7-849F-B4D189DED189}" type="pres">
      <dgm:prSet presAssocID="{10B8BEF7-39AA-4FEC-BF81-0B75938CB154}" presName="LevelOneTextNode" presStyleLbl="node0" presStyleIdx="0" presStyleCnt="1">
        <dgm:presLayoutVars>
          <dgm:chPref val="3"/>
        </dgm:presLayoutVars>
      </dgm:prSet>
      <dgm:spPr/>
    </dgm:pt>
    <dgm:pt modelId="{74099C0C-7045-4F5F-A686-D2BD1E143833}" type="pres">
      <dgm:prSet presAssocID="{10B8BEF7-39AA-4FEC-BF81-0B75938CB154}" presName="level2hierChild" presStyleCnt="0"/>
      <dgm:spPr/>
    </dgm:pt>
    <dgm:pt modelId="{1C2C2D8B-4816-4DB9-A724-7A2A7AE8A92F}" type="pres">
      <dgm:prSet presAssocID="{EE33FE0A-C4F1-4E5D-B147-E9163893713A}" presName="conn2-1" presStyleLbl="parChTrans1D2" presStyleIdx="0" presStyleCnt="5"/>
      <dgm:spPr/>
    </dgm:pt>
    <dgm:pt modelId="{B1C818D3-C75E-4C09-99A0-FC6BFC8E70E0}" type="pres">
      <dgm:prSet presAssocID="{EE33FE0A-C4F1-4E5D-B147-E9163893713A}" presName="connTx" presStyleLbl="parChTrans1D2" presStyleIdx="0" presStyleCnt="5"/>
      <dgm:spPr/>
    </dgm:pt>
    <dgm:pt modelId="{618185DE-4D62-48ED-8453-BA73F6A7A8CA}" type="pres">
      <dgm:prSet presAssocID="{E582E8A4-75CC-4FB1-853F-0049EFF68961}" presName="root2" presStyleCnt="0"/>
      <dgm:spPr/>
    </dgm:pt>
    <dgm:pt modelId="{CA1ACAE4-24A8-4455-A1BC-692F8551BB01}" type="pres">
      <dgm:prSet presAssocID="{E582E8A4-75CC-4FB1-853F-0049EFF68961}" presName="LevelTwoTextNode" presStyleLbl="node2" presStyleIdx="0" presStyleCnt="5">
        <dgm:presLayoutVars>
          <dgm:chPref val="3"/>
        </dgm:presLayoutVars>
      </dgm:prSet>
      <dgm:spPr/>
    </dgm:pt>
    <dgm:pt modelId="{A6D399E9-8705-4D85-9D58-72E8289FAB60}" type="pres">
      <dgm:prSet presAssocID="{E582E8A4-75CC-4FB1-853F-0049EFF68961}" presName="level3hierChild" presStyleCnt="0"/>
      <dgm:spPr/>
    </dgm:pt>
    <dgm:pt modelId="{49D39757-E51E-4156-8BB1-6B05A4634769}" type="pres">
      <dgm:prSet presAssocID="{7501C5D3-F6AB-4FD8-87A5-9CCF5CDD9379}" presName="conn2-1" presStyleLbl="parChTrans1D2" presStyleIdx="1" presStyleCnt="5"/>
      <dgm:spPr/>
    </dgm:pt>
    <dgm:pt modelId="{EC08A892-AD25-4090-AEE0-E804FE09BDF8}" type="pres">
      <dgm:prSet presAssocID="{7501C5D3-F6AB-4FD8-87A5-9CCF5CDD9379}" presName="connTx" presStyleLbl="parChTrans1D2" presStyleIdx="1" presStyleCnt="5"/>
      <dgm:spPr/>
    </dgm:pt>
    <dgm:pt modelId="{D69F8CAC-B8E5-4355-867B-7741E933C97A}" type="pres">
      <dgm:prSet presAssocID="{44D8CEE3-0221-4103-B928-4C931E9DA908}" presName="root2" presStyleCnt="0"/>
      <dgm:spPr/>
    </dgm:pt>
    <dgm:pt modelId="{21675B39-18BD-4F6F-B924-348596122941}" type="pres">
      <dgm:prSet presAssocID="{44D8CEE3-0221-4103-B928-4C931E9DA908}" presName="LevelTwoTextNode" presStyleLbl="node2" presStyleIdx="1" presStyleCnt="5">
        <dgm:presLayoutVars>
          <dgm:chPref val="3"/>
        </dgm:presLayoutVars>
      </dgm:prSet>
      <dgm:spPr/>
    </dgm:pt>
    <dgm:pt modelId="{73CDAD8E-43B1-4D5C-8082-00C56757E4FA}" type="pres">
      <dgm:prSet presAssocID="{44D8CEE3-0221-4103-B928-4C931E9DA908}" presName="level3hierChild" presStyleCnt="0"/>
      <dgm:spPr/>
    </dgm:pt>
    <dgm:pt modelId="{B4366427-8256-49F5-AA3A-E54A8A9EE6E8}" type="pres">
      <dgm:prSet presAssocID="{B3F0C853-F7A0-4CDC-A15E-E9385D67015C}" presName="conn2-1" presStyleLbl="parChTrans1D2" presStyleIdx="2" presStyleCnt="5"/>
      <dgm:spPr/>
    </dgm:pt>
    <dgm:pt modelId="{9D7E0518-B076-4D95-B172-3A1BD9ADFCB1}" type="pres">
      <dgm:prSet presAssocID="{B3F0C853-F7A0-4CDC-A15E-E9385D67015C}" presName="connTx" presStyleLbl="parChTrans1D2" presStyleIdx="2" presStyleCnt="5"/>
      <dgm:spPr/>
    </dgm:pt>
    <dgm:pt modelId="{AAA3E3D9-66A2-4DB5-819F-C30A64474EC8}" type="pres">
      <dgm:prSet presAssocID="{7AF8B65E-18B1-443B-8668-332BF4B16226}" presName="root2" presStyleCnt="0"/>
      <dgm:spPr/>
    </dgm:pt>
    <dgm:pt modelId="{D49001A4-7E17-48C8-B4AE-A153579A36AC}" type="pres">
      <dgm:prSet presAssocID="{7AF8B65E-18B1-443B-8668-332BF4B16226}" presName="LevelTwoTextNode" presStyleLbl="node2" presStyleIdx="2" presStyleCnt="5">
        <dgm:presLayoutVars>
          <dgm:chPref val="3"/>
        </dgm:presLayoutVars>
      </dgm:prSet>
      <dgm:spPr/>
    </dgm:pt>
    <dgm:pt modelId="{2C4E4A20-0B40-4248-92F8-6784FAF74346}" type="pres">
      <dgm:prSet presAssocID="{7AF8B65E-18B1-443B-8668-332BF4B16226}" presName="level3hierChild" presStyleCnt="0"/>
      <dgm:spPr/>
    </dgm:pt>
    <dgm:pt modelId="{50E9E802-8013-4A41-814F-261B74C270C4}" type="pres">
      <dgm:prSet presAssocID="{7534BD64-6BAF-456D-B0AE-C3D5FECF271B}" presName="conn2-1" presStyleLbl="parChTrans1D2" presStyleIdx="3" presStyleCnt="5"/>
      <dgm:spPr/>
    </dgm:pt>
    <dgm:pt modelId="{E42A2EF4-AB97-45A6-BDE2-440A1930CFA2}" type="pres">
      <dgm:prSet presAssocID="{7534BD64-6BAF-456D-B0AE-C3D5FECF271B}" presName="connTx" presStyleLbl="parChTrans1D2" presStyleIdx="3" presStyleCnt="5"/>
      <dgm:spPr/>
    </dgm:pt>
    <dgm:pt modelId="{6D6906F5-0E16-46C4-B400-9A5E3C65997D}" type="pres">
      <dgm:prSet presAssocID="{3DC48F6F-A8BA-434A-8E69-16FDCE3EEE93}" presName="root2" presStyleCnt="0"/>
      <dgm:spPr/>
    </dgm:pt>
    <dgm:pt modelId="{033A9487-2ED8-43AE-AEB1-DD568FBD1E8F}" type="pres">
      <dgm:prSet presAssocID="{3DC48F6F-A8BA-434A-8E69-16FDCE3EEE93}" presName="LevelTwoTextNode" presStyleLbl="node2" presStyleIdx="3" presStyleCnt="5">
        <dgm:presLayoutVars>
          <dgm:chPref val="3"/>
        </dgm:presLayoutVars>
      </dgm:prSet>
      <dgm:spPr/>
    </dgm:pt>
    <dgm:pt modelId="{8F5C587A-1295-440F-A5BC-ED04ADFA36AF}" type="pres">
      <dgm:prSet presAssocID="{3DC48F6F-A8BA-434A-8E69-16FDCE3EEE93}" presName="level3hierChild" presStyleCnt="0"/>
      <dgm:spPr/>
    </dgm:pt>
    <dgm:pt modelId="{CAF086D1-1E39-49B4-858A-84272BE93C63}" type="pres">
      <dgm:prSet presAssocID="{5AA32C97-56BA-4C93-84A7-7BC04267A504}" presName="conn2-1" presStyleLbl="parChTrans1D2" presStyleIdx="4" presStyleCnt="5"/>
      <dgm:spPr/>
    </dgm:pt>
    <dgm:pt modelId="{28454BB3-0055-484B-8601-403C6BF22E8E}" type="pres">
      <dgm:prSet presAssocID="{5AA32C97-56BA-4C93-84A7-7BC04267A504}" presName="connTx" presStyleLbl="parChTrans1D2" presStyleIdx="4" presStyleCnt="5"/>
      <dgm:spPr/>
    </dgm:pt>
    <dgm:pt modelId="{C380B1DC-D84B-4264-8875-0405AA81B7B6}" type="pres">
      <dgm:prSet presAssocID="{6B84662D-09C8-48F1-A1DA-22953C2B8532}" presName="root2" presStyleCnt="0"/>
      <dgm:spPr/>
    </dgm:pt>
    <dgm:pt modelId="{3AB40D15-1325-47A8-BB1C-BAC56B528131}" type="pres">
      <dgm:prSet presAssocID="{6B84662D-09C8-48F1-A1DA-22953C2B8532}" presName="LevelTwoTextNode" presStyleLbl="node2" presStyleIdx="4" presStyleCnt="5">
        <dgm:presLayoutVars>
          <dgm:chPref val="3"/>
        </dgm:presLayoutVars>
      </dgm:prSet>
      <dgm:spPr/>
    </dgm:pt>
    <dgm:pt modelId="{C59CEF16-F79E-43FB-B2D9-1E7C17A3AEC9}" type="pres">
      <dgm:prSet presAssocID="{6B84662D-09C8-48F1-A1DA-22953C2B8532}" presName="level3hierChild" presStyleCnt="0"/>
      <dgm:spPr/>
    </dgm:pt>
  </dgm:ptLst>
  <dgm:cxnLst>
    <dgm:cxn modelId="{CDB98F28-6F91-4B5F-980E-616FAC5FF8C7}" type="presOf" srcId="{7501C5D3-F6AB-4FD8-87A5-9CCF5CDD9379}" destId="{EC08A892-AD25-4090-AEE0-E804FE09BDF8}" srcOrd="1" destOrd="0" presId="urn:microsoft.com/office/officeart/2008/layout/HorizontalMultiLevelHierarchy"/>
    <dgm:cxn modelId="{6FA98E2D-2BAA-4A6E-8A21-02F486AFF206}" type="presOf" srcId="{44D8CEE3-0221-4103-B928-4C931E9DA908}" destId="{21675B39-18BD-4F6F-B924-348596122941}" srcOrd="0" destOrd="0" presId="urn:microsoft.com/office/officeart/2008/layout/HorizontalMultiLevelHierarchy"/>
    <dgm:cxn modelId="{DAD09B36-0203-4C29-88FD-F7A50460B22C}" srcId="{10B8BEF7-39AA-4FEC-BF81-0B75938CB154}" destId="{3DC48F6F-A8BA-434A-8E69-16FDCE3EEE93}" srcOrd="3" destOrd="0" parTransId="{7534BD64-6BAF-456D-B0AE-C3D5FECF271B}" sibTransId="{40456795-E7C3-43F3-B457-F5968FF21A8A}"/>
    <dgm:cxn modelId="{BB1ADD44-49E0-434B-B5AE-B9639A772273}" srcId="{C1E01FFF-AFA9-44AE-A489-A42A6F9D2D9F}" destId="{10B8BEF7-39AA-4FEC-BF81-0B75938CB154}" srcOrd="0" destOrd="0" parTransId="{F17F1ADF-E8DB-4C01-8434-9638A5C79E8C}" sibTransId="{06B3540C-1F1C-49FB-A02B-640F79A87C42}"/>
    <dgm:cxn modelId="{E2D98949-B5A4-482E-936C-C0CA7FE0E196}" type="presOf" srcId="{7534BD64-6BAF-456D-B0AE-C3D5FECF271B}" destId="{50E9E802-8013-4A41-814F-261B74C270C4}" srcOrd="0" destOrd="0" presId="urn:microsoft.com/office/officeart/2008/layout/HorizontalMultiLevelHierarchy"/>
    <dgm:cxn modelId="{C93F734E-70D0-4CB8-A070-888F6C2D6620}" type="presOf" srcId="{C1E01FFF-AFA9-44AE-A489-A42A6F9D2D9F}" destId="{B6600B0F-3405-4D0E-9289-E002EC4CD71D}" srcOrd="0" destOrd="0" presId="urn:microsoft.com/office/officeart/2008/layout/HorizontalMultiLevelHierarchy"/>
    <dgm:cxn modelId="{87A1B670-F363-4179-839A-C6E75B331D6E}" type="presOf" srcId="{EE33FE0A-C4F1-4E5D-B147-E9163893713A}" destId="{B1C818D3-C75E-4C09-99A0-FC6BFC8E70E0}" srcOrd="1" destOrd="0" presId="urn:microsoft.com/office/officeart/2008/layout/HorizontalMultiLevelHierarchy"/>
    <dgm:cxn modelId="{3390DD79-4292-47B2-831A-D398AB564069}" type="presOf" srcId="{5AA32C97-56BA-4C93-84A7-7BC04267A504}" destId="{CAF086D1-1E39-49B4-858A-84272BE93C63}" srcOrd="0" destOrd="0" presId="urn:microsoft.com/office/officeart/2008/layout/HorizontalMultiLevelHierarchy"/>
    <dgm:cxn modelId="{8E51FF7D-5B83-430E-A8AE-FE69F714367F}" type="presOf" srcId="{B3F0C853-F7A0-4CDC-A15E-E9385D67015C}" destId="{B4366427-8256-49F5-AA3A-E54A8A9EE6E8}" srcOrd="0" destOrd="0" presId="urn:microsoft.com/office/officeart/2008/layout/HorizontalMultiLevelHierarchy"/>
    <dgm:cxn modelId="{0D03DF83-7B75-4F9F-8174-BFF5EF80C57A}" srcId="{10B8BEF7-39AA-4FEC-BF81-0B75938CB154}" destId="{7AF8B65E-18B1-443B-8668-332BF4B16226}" srcOrd="2" destOrd="0" parTransId="{B3F0C853-F7A0-4CDC-A15E-E9385D67015C}" sibTransId="{6E85970B-F323-4C68-AA44-586048F553EC}"/>
    <dgm:cxn modelId="{B7A21A88-75B9-4D64-B473-BCCD1AC00B34}" type="presOf" srcId="{5AA32C97-56BA-4C93-84A7-7BC04267A504}" destId="{28454BB3-0055-484B-8601-403C6BF22E8E}" srcOrd="1" destOrd="0" presId="urn:microsoft.com/office/officeart/2008/layout/HorizontalMultiLevelHierarchy"/>
    <dgm:cxn modelId="{AD7DA390-50BE-48F9-A227-EBC400B16AF0}" type="presOf" srcId="{10B8BEF7-39AA-4FEC-BF81-0B75938CB154}" destId="{D3095FF6-3749-4BD7-849F-B4D189DED189}" srcOrd="0" destOrd="0" presId="urn:microsoft.com/office/officeart/2008/layout/HorizontalMultiLevelHierarchy"/>
    <dgm:cxn modelId="{148D2298-C256-4403-BC28-7D7A3C622ACD}" srcId="{10B8BEF7-39AA-4FEC-BF81-0B75938CB154}" destId="{44D8CEE3-0221-4103-B928-4C931E9DA908}" srcOrd="1" destOrd="0" parTransId="{7501C5D3-F6AB-4FD8-87A5-9CCF5CDD9379}" sibTransId="{8FD25BEB-2A21-4E9D-B2C4-2CD3BC28BA62}"/>
    <dgm:cxn modelId="{61D75EA3-194F-474B-AB0E-CF4C092E2C5E}" srcId="{10B8BEF7-39AA-4FEC-BF81-0B75938CB154}" destId="{E582E8A4-75CC-4FB1-853F-0049EFF68961}" srcOrd="0" destOrd="0" parTransId="{EE33FE0A-C4F1-4E5D-B147-E9163893713A}" sibTransId="{42A86559-1434-43C5-A584-F540BFA13FBC}"/>
    <dgm:cxn modelId="{9C6D15AF-3091-4A69-A192-1A3E610576F4}" type="presOf" srcId="{EE33FE0A-C4F1-4E5D-B147-E9163893713A}" destId="{1C2C2D8B-4816-4DB9-A724-7A2A7AE8A92F}" srcOrd="0" destOrd="0" presId="urn:microsoft.com/office/officeart/2008/layout/HorizontalMultiLevelHierarchy"/>
    <dgm:cxn modelId="{E55880AF-0D4C-45EF-9776-817743551A7A}" type="presOf" srcId="{B3F0C853-F7A0-4CDC-A15E-E9385D67015C}" destId="{9D7E0518-B076-4D95-B172-3A1BD9ADFCB1}" srcOrd="1" destOrd="0" presId="urn:microsoft.com/office/officeart/2008/layout/HorizontalMultiLevelHierarchy"/>
    <dgm:cxn modelId="{80A1A5C2-C1ED-4B0A-889C-66A9604688F5}" type="presOf" srcId="{6B84662D-09C8-48F1-A1DA-22953C2B8532}" destId="{3AB40D15-1325-47A8-BB1C-BAC56B528131}" srcOrd="0" destOrd="0" presId="urn:microsoft.com/office/officeart/2008/layout/HorizontalMultiLevelHierarchy"/>
    <dgm:cxn modelId="{D92015D3-5ECA-4E9F-BDFB-AC8EF8C28845}" type="presOf" srcId="{7AF8B65E-18B1-443B-8668-332BF4B16226}" destId="{D49001A4-7E17-48C8-B4AE-A153579A36AC}" srcOrd="0" destOrd="0" presId="urn:microsoft.com/office/officeart/2008/layout/HorizontalMultiLevelHierarchy"/>
    <dgm:cxn modelId="{AB93CDD7-32A7-4C20-969E-DC3176259747}" type="presOf" srcId="{3DC48F6F-A8BA-434A-8E69-16FDCE3EEE93}" destId="{033A9487-2ED8-43AE-AEB1-DD568FBD1E8F}" srcOrd="0" destOrd="0" presId="urn:microsoft.com/office/officeart/2008/layout/HorizontalMultiLevelHierarchy"/>
    <dgm:cxn modelId="{400842DB-83A7-4FEB-B479-00002BA9C120}" type="presOf" srcId="{E582E8A4-75CC-4FB1-853F-0049EFF68961}" destId="{CA1ACAE4-24A8-4455-A1BC-692F8551BB01}" srcOrd="0" destOrd="0" presId="urn:microsoft.com/office/officeart/2008/layout/HorizontalMultiLevelHierarchy"/>
    <dgm:cxn modelId="{D919A9E0-8B21-4024-BC4B-489B7548E010}" type="presOf" srcId="{7501C5D3-F6AB-4FD8-87A5-9CCF5CDD9379}" destId="{49D39757-E51E-4156-8BB1-6B05A4634769}" srcOrd="0" destOrd="0" presId="urn:microsoft.com/office/officeart/2008/layout/HorizontalMultiLevelHierarchy"/>
    <dgm:cxn modelId="{961EF4E4-7A4F-4921-A252-29A7C0C3475A}" type="presOf" srcId="{7534BD64-6BAF-456D-B0AE-C3D5FECF271B}" destId="{E42A2EF4-AB97-45A6-BDE2-440A1930CFA2}" srcOrd="1" destOrd="0" presId="urn:microsoft.com/office/officeart/2008/layout/HorizontalMultiLevelHierarchy"/>
    <dgm:cxn modelId="{82CC43F9-D202-4FE3-BC38-78C8EA8F2B4E}" srcId="{10B8BEF7-39AA-4FEC-BF81-0B75938CB154}" destId="{6B84662D-09C8-48F1-A1DA-22953C2B8532}" srcOrd="4" destOrd="0" parTransId="{5AA32C97-56BA-4C93-84A7-7BC04267A504}" sibTransId="{05F87F22-47B3-43EF-A16C-C26B4B8CB8BF}"/>
    <dgm:cxn modelId="{0BCA5282-DE8E-4FED-B727-6947BCD35B5E}" type="presParOf" srcId="{B6600B0F-3405-4D0E-9289-E002EC4CD71D}" destId="{E1F65BC5-A8DA-4FA7-9720-0F8908115CE9}" srcOrd="0" destOrd="0" presId="urn:microsoft.com/office/officeart/2008/layout/HorizontalMultiLevelHierarchy"/>
    <dgm:cxn modelId="{8281F817-8F9E-4FE5-B8F7-498157F818AD}" type="presParOf" srcId="{E1F65BC5-A8DA-4FA7-9720-0F8908115CE9}" destId="{D3095FF6-3749-4BD7-849F-B4D189DED189}" srcOrd="0" destOrd="0" presId="urn:microsoft.com/office/officeart/2008/layout/HorizontalMultiLevelHierarchy"/>
    <dgm:cxn modelId="{4C9F531F-E262-4ACE-834D-FA34F18FA6AC}" type="presParOf" srcId="{E1F65BC5-A8DA-4FA7-9720-0F8908115CE9}" destId="{74099C0C-7045-4F5F-A686-D2BD1E143833}" srcOrd="1" destOrd="0" presId="urn:microsoft.com/office/officeart/2008/layout/HorizontalMultiLevelHierarchy"/>
    <dgm:cxn modelId="{761395D9-1140-493B-98D5-F42C7D79A88A}" type="presParOf" srcId="{74099C0C-7045-4F5F-A686-D2BD1E143833}" destId="{1C2C2D8B-4816-4DB9-A724-7A2A7AE8A92F}" srcOrd="0" destOrd="0" presId="urn:microsoft.com/office/officeart/2008/layout/HorizontalMultiLevelHierarchy"/>
    <dgm:cxn modelId="{E5979D28-AC2A-489E-8665-55BE1BBCA132}" type="presParOf" srcId="{1C2C2D8B-4816-4DB9-A724-7A2A7AE8A92F}" destId="{B1C818D3-C75E-4C09-99A0-FC6BFC8E70E0}" srcOrd="0" destOrd="0" presId="urn:microsoft.com/office/officeart/2008/layout/HorizontalMultiLevelHierarchy"/>
    <dgm:cxn modelId="{660537A7-8810-498A-A891-CC2ECC485C53}" type="presParOf" srcId="{74099C0C-7045-4F5F-A686-D2BD1E143833}" destId="{618185DE-4D62-48ED-8453-BA73F6A7A8CA}" srcOrd="1" destOrd="0" presId="urn:microsoft.com/office/officeart/2008/layout/HorizontalMultiLevelHierarchy"/>
    <dgm:cxn modelId="{FBFEE9DD-246C-495F-A63B-79AAFF611645}" type="presParOf" srcId="{618185DE-4D62-48ED-8453-BA73F6A7A8CA}" destId="{CA1ACAE4-24A8-4455-A1BC-692F8551BB01}" srcOrd="0" destOrd="0" presId="urn:microsoft.com/office/officeart/2008/layout/HorizontalMultiLevelHierarchy"/>
    <dgm:cxn modelId="{195A376B-F94D-4976-B4B8-C2CFC6A770E0}" type="presParOf" srcId="{618185DE-4D62-48ED-8453-BA73F6A7A8CA}" destId="{A6D399E9-8705-4D85-9D58-72E8289FAB60}" srcOrd="1" destOrd="0" presId="urn:microsoft.com/office/officeart/2008/layout/HorizontalMultiLevelHierarchy"/>
    <dgm:cxn modelId="{48DD09A0-16ED-406F-9B5F-E9AE5E5DCB12}" type="presParOf" srcId="{74099C0C-7045-4F5F-A686-D2BD1E143833}" destId="{49D39757-E51E-4156-8BB1-6B05A4634769}" srcOrd="2" destOrd="0" presId="urn:microsoft.com/office/officeart/2008/layout/HorizontalMultiLevelHierarchy"/>
    <dgm:cxn modelId="{DF6C2B78-87E3-4A00-A7B7-5E5D80873B25}" type="presParOf" srcId="{49D39757-E51E-4156-8BB1-6B05A4634769}" destId="{EC08A892-AD25-4090-AEE0-E804FE09BDF8}" srcOrd="0" destOrd="0" presId="urn:microsoft.com/office/officeart/2008/layout/HorizontalMultiLevelHierarchy"/>
    <dgm:cxn modelId="{D5F962CB-6740-4F78-9147-C8214C0B8B61}" type="presParOf" srcId="{74099C0C-7045-4F5F-A686-D2BD1E143833}" destId="{D69F8CAC-B8E5-4355-867B-7741E933C97A}" srcOrd="3" destOrd="0" presId="urn:microsoft.com/office/officeart/2008/layout/HorizontalMultiLevelHierarchy"/>
    <dgm:cxn modelId="{158A8B59-D0E9-4639-AF00-73D8376E32EB}" type="presParOf" srcId="{D69F8CAC-B8E5-4355-867B-7741E933C97A}" destId="{21675B39-18BD-4F6F-B924-348596122941}" srcOrd="0" destOrd="0" presId="urn:microsoft.com/office/officeart/2008/layout/HorizontalMultiLevelHierarchy"/>
    <dgm:cxn modelId="{484FD86D-BDB6-49C9-88BD-9A3F90E5641A}" type="presParOf" srcId="{D69F8CAC-B8E5-4355-867B-7741E933C97A}" destId="{73CDAD8E-43B1-4D5C-8082-00C56757E4FA}" srcOrd="1" destOrd="0" presId="urn:microsoft.com/office/officeart/2008/layout/HorizontalMultiLevelHierarchy"/>
    <dgm:cxn modelId="{8BFB1455-69AC-47DA-B5E6-8A6066595772}" type="presParOf" srcId="{74099C0C-7045-4F5F-A686-D2BD1E143833}" destId="{B4366427-8256-49F5-AA3A-E54A8A9EE6E8}" srcOrd="4" destOrd="0" presId="urn:microsoft.com/office/officeart/2008/layout/HorizontalMultiLevelHierarchy"/>
    <dgm:cxn modelId="{7B1C3C49-4B1C-4D8C-B763-1CC0F4DF160E}" type="presParOf" srcId="{B4366427-8256-49F5-AA3A-E54A8A9EE6E8}" destId="{9D7E0518-B076-4D95-B172-3A1BD9ADFCB1}" srcOrd="0" destOrd="0" presId="urn:microsoft.com/office/officeart/2008/layout/HorizontalMultiLevelHierarchy"/>
    <dgm:cxn modelId="{501C957E-C659-4441-A099-4642065EBEEA}" type="presParOf" srcId="{74099C0C-7045-4F5F-A686-D2BD1E143833}" destId="{AAA3E3D9-66A2-4DB5-819F-C30A64474EC8}" srcOrd="5" destOrd="0" presId="urn:microsoft.com/office/officeart/2008/layout/HorizontalMultiLevelHierarchy"/>
    <dgm:cxn modelId="{CFD21097-D65A-43A6-A212-692322CC1DCB}" type="presParOf" srcId="{AAA3E3D9-66A2-4DB5-819F-C30A64474EC8}" destId="{D49001A4-7E17-48C8-B4AE-A153579A36AC}" srcOrd="0" destOrd="0" presId="urn:microsoft.com/office/officeart/2008/layout/HorizontalMultiLevelHierarchy"/>
    <dgm:cxn modelId="{5D2F84DA-8BB5-4262-8410-A7A43A69F1F6}" type="presParOf" srcId="{AAA3E3D9-66A2-4DB5-819F-C30A64474EC8}" destId="{2C4E4A20-0B40-4248-92F8-6784FAF74346}" srcOrd="1" destOrd="0" presId="urn:microsoft.com/office/officeart/2008/layout/HorizontalMultiLevelHierarchy"/>
    <dgm:cxn modelId="{F78EA0C6-152B-466C-AE03-BAAB829DAD7F}" type="presParOf" srcId="{74099C0C-7045-4F5F-A686-D2BD1E143833}" destId="{50E9E802-8013-4A41-814F-261B74C270C4}" srcOrd="6" destOrd="0" presId="urn:microsoft.com/office/officeart/2008/layout/HorizontalMultiLevelHierarchy"/>
    <dgm:cxn modelId="{F03B12E6-9889-4CD4-8B86-80835F8DED2A}" type="presParOf" srcId="{50E9E802-8013-4A41-814F-261B74C270C4}" destId="{E42A2EF4-AB97-45A6-BDE2-440A1930CFA2}" srcOrd="0" destOrd="0" presId="urn:microsoft.com/office/officeart/2008/layout/HorizontalMultiLevelHierarchy"/>
    <dgm:cxn modelId="{BA9A4EC3-4672-4F41-8DC9-67FD936FF474}" type="presParOf" srcId="{74099C0C-7045-4F5F-A686-D2BD1E143833}" destId="{6D6906F5-0E16-46C4-B400-9A5E3C65997D}" srcOrd="7" destOrd="0" presId="urn:microsoft.com/office/officeart/2008/layout/HorizontalMultiLevelHierarchy"/>
    <dgm:cxn modelId="{75B432ED-72B6-40FB-A72E-174481954D30}" type="presParOf" srcId="{6D6906F5-0E16-46C4-B400-9A5E3C65997D}" destId="{033A9487-2ED8-43AE-AEB1-DD568FBD1E8F}" srcOrd="0" destOrd="0" presId="urn:microsoft.com/office/officeart/2008/layout/HorizontalMultiLevelHierarchy"/>
    <dgm:cxn modelId="{07D3A7BB-4A1A-4479-8A5C-7CFA3AF025C7}" type="presParOf" srcId="{6D6906F5-0E16-46C4-B400-9A5E3C65997D}" destId="{8F5C587A-1295-440F-A5BC-ED04ADFA36AF}" srcOrd="1" destOrd="0" presId="urn:microsoft.com/office/officeart/2008/layout/HorizontalMultiLevelHierarchy"/>
    <dgm:cxn modelId="{90F893A3-1989-4838-9340-C80127D24481}" type="presParOf" srcId="{74099C0C-7045-4F5F-A686-D2BD1E143833}" destId="{CAF086D1-1E39-49B4-858A-84272BE93C63}" srcOrd="8" destOrd="0" presId="urn:microsoft.com/office/officeart/2008/layout/HorizontalMultiLevelHierarchy"/>
    <dgm:cxn modelId="{A186F524-5B44-49EA-ACBA-E44BB07805A2}" type="presParOf" srcId="{CAF086D1-1E39-49B4-858A-84272BE93C63}" destId="{28454BB3-0055-484B-8601-403C6BF22E8E}" srcOrd="0" destOrd="0" presId="urn:microsoft.com/office/officeart/2008/layout/HorizontalMultiLevelHierarchy"/>
    <dgm:cxn modelId="{581B3F69-D85A-4DF9-825B-056070328D80}" type="presParOf" srcId="{74099C0C-7045-4F5F-A686-D2BD1E143833}" destId="{C380B1DC-D84B-4264-8875-0405AA81B7B6}" srcOrd="9" destOrd="0" presId="urn:microsoft.com/office/officeart/2008/layout/HorizontalMultiLevelHierarchy"/>
    <dgm:cxn modelId="{5147AB8A-5B52-48BB-9EC7-46CFFCBC5082}" type="presParOf" srcId="{C380B1DC-D84B-4264-8875-0405AA81B7B6}" destId="{3AB40D15-1325-47A8-BB1C-BAC56B528131}" srcOrd="0" destOrd="0" presId="urn:microsoft.com/office/officeart/2008/layout/HorizontalMultiLevelHierarchy"/>
    <dgm:cxn modelId="{9D641BC2-846C-4A6A-B00C-64FB62955D9B}" type="presParOf" srcId="{C380B1DC-D84B-4264-8875-0405AA81B7B6}" destId="{C59CEF16-F79E-43FB-B2D9-1E7C17A3AEC9}"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086D1-1E39-49B4-858A-84272BE93C63}">
      <dsp:nvSpPr>
        <dsp:cNvPr id="0" name=""/>
        <dsp:cNvSpPr/>
      </dsp:nvSpPr>
      <dsp:spPr>
        <a:xfrm>
          <a:off x="351561" y="1863794"/>
          <a:ext cx="230261" cy="877521"/>
        </a:xfrm>
        <a:custGeom>
          <a:avLst/>
          <a:gdLst/>
          <a:ahLst/>
          <a:cxnLst/>
          <a:rect l="0" t="0" r="0" b="0"/>
          <a:pathLst>
            <a:path>
              <a:moveTo>
                <a:pt x="0" y="0"/>
              </a:moveTo>
              <a:lnTo>
                <a:pt x="115130" y="0"/>
              </a:lnTo>
              <a:lnTo>
                <a:pt x="115130" y="877521"/>
              </a:lnTo>
              <a:lnTo>
                <a:pt x="230261" y="877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44012" y="2279874"/>
        <a:ext cx="45361" cy="45361"/>
      </dsp:txXfrm>
    </dsp:sp>
    <dsp:sp modelId="{50E9E802-8013-4A41-814F-261B74C270C4}">
      <dsp:nvSpPr>
        <dsp:cNvPr id="0" name=""/>
        <dsp:cNvSpPr/>
      </dsp:nvSpPr>
      <dsp:spPr>
        <a:xfrm>
          <a:off x="351561" y="1863794"/>
          <a:ext cx="230261" cy="438760"/>
        </a:xfrm>
        <a:custGeom>
          <a:avLst/>
          <a:gdLst/>
          <a:ahLst/>
          <a:cxnLst/>
          <a:rect l="0" t="0" r="0" b="0"/>
          <a:pathLst>
            <a:path>
              <a:moveTo>
                <a:pt x="0" y="0"/>
              </a:moveTo>
              <a:lnTo>
                <a:pt x="115130" y="0"/>
              </a:lnTo>
              <a:lnTo>
                <a:pt x="115130" y="438760"/>
              </a:lnTo>
              <a:lnTo>
                <a:pt x="230261" y="438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54304" y="2070787"/>
        <a:ext cx="24775" cy="24775"/>
      </dsp:txXfrm>
    </dsp:sp>
    <dsp:sp modelId="{B4366427-8256-49F5-AA3A-E54A8A9EE6E8}">
      <dsp:nvSpPr>
        <dsp:cNvPr id="0" name=""/>
        <dsp:cNvSpPr/>
      </dsp:nvSpPr>
      <dsp:spPr>
        <a:xfrm>
          <a:off x="351561" y="1818074"/>
          <a:ext cx="230261" cy="91440"/>
        </a:xfrm>
        <a:custGeom>
          <a:avLst/>
          <a:gdLst/>
          <a:ahLst/>
          <a:cxnLst/>
          <a:rect l="0" t="0" r="0" b="0"/>
          <a:pathLst>
            <a:path>
              <a:moveTo>
                <a:pt x="0" y="45720"/>
              </a:moveTo>
              <a:lnTo>
                <a:pt x="23026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60936" y="1858037"/>
        <a:ext cx="11513" cy="11513"/>
      </dsp:txXfrm>
    </dsp:sp>
    <dsp:sp modelId="{49D39757-E51E-4156-8BB1-6B05A4634769}">
      <dsp:nvSpPr>
        <dsp:cNvPr id="0" name=""/>
        <dsp:cNvSpPr/>
      </dsp:nvSpPr>
      <dsp:spPr>
        <a:xfrm>
          <a:off x="351561" y="1425033"/>
          <a:ext cx="230261" cy="438760"/>
        </a:xfrm>
        <a:custGeom>
          <a:avLst/>
          <a:gdLst/>
          <a:ahLst/>
          <a:cxnLst/>
          <a:rect l="0" t="0" r="0" b="0"/>
          <a:pathLst>
            <a:path>
              <a:moveTo>
                <a:pt x="0" y="438760"/>
              </a:moveTo>
              <a:lnTo>
                <a:pt x="115130" y="438760"/>
              </a:lnTo>
              <a:lnTo>
                <a:pt x="115130" y="0"/>
              </a:lnTo>
              <a:lnTo>
                <a:pt x="230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54304" y="1632026"/>
        <a:ext cx="24775" cy="24775"/>
      </dsp:txXfrm>
    </dsp:sp>
    <dsp:sp modelId="{1C2C2D8B-4816-4DB9-A724-7A2A7AE8A92F}">
      <dsp:nvSpPr>
        <dsp:cNvPr id="0" name=""/>
        <dsp:cNvSpPr/>
      </dsp:nvSpPr>
      <dsp:spPr>
        <a:xfrm>
          <a:off x="351561" y="986273"/>
          <a:ext cx="230261" cy="877521"/>
        </a:xfrm>
        <a:custGeom>
          <a:avLst/>
          <a:gdLst/>
          <a:ahLst/>
          <a:cxnLst/>
          <a:rect l="0" t="0" r="0" b="0"/>
          <a:pathLst>
            <a:path>
              <a:moveTo>
                <a:pt x="0" y="877521"/>
              </a:moveTo>
              <a:lnTo>
                <a:pt x="115130" y="877521"/>
              </a:lnTo>
              <a:lnTo>
                <a:pt x="115130" y="0"/>
              </a:lnTo>
              <a:lnTo>
                <a:pt x="230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44012" y="1402353"/>
        <a:ext cx="45361" cy="45361"/>
      </dsp:txXfrm>
    </dsp:sp>
    <dsp:sp modelId="{D3095FF6-3749-4BD7-849F-B4D189DED189}">
      <dsp:nvSpPr>
        <dsp:cNvPr id="0" name=""/>
        <dsp:cNvSpPr/>
      </dsp:nvSpPr>
      <dsp:spPr>
        <a:xfrm rot="16200000">
          <a:off x="-747649" y="1688290"/>
          <a:ext cx="1847413"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latinLnBrk="1">
            <a:lnSpc>
              <a:spcPct val="90000"/>
            </a:lnSpc>
            <a:spcBef>
              <a:spcPct val="0"/>
            </a:spcBef>
            <a:spcAft>
              <a:spcPct val="35000"/>
            </a:spcAft>
            <a:buNone/>
          </a:pPr>
          <a:r>
            <a:rPr lang="en-US" altLang="ko-KR" sz="2300" kern="1200" dirty="0"/>
            <a:t>Main page</a:t>
          </a:r>
          <a:endParaRPr lang="ko-KR" altLang="en-US" sz="2300" kern="1200" dirty="0"/>
        </a:p>
      </dsp:txBody>
      <dsp:txXfrm>
        <a:off x="-747649" y="1688290"/>
        <a:ext cx="1847413" cy="351008"/>
      </dsp:txXfrm>
    </dsp:sp>
    <dsp:sp modelId="{CA1ACAE4-24A8-4455-A1BC-692F8551BB01}">
      <dsp:nvSpPr>
        <dsp:cNvPr id="0" name=""/>
        <dsp:cNvSpPr/>
      </dsp:nvSpPr>
      <dsp:spPr>
        <a:xfrm>
          <a:off x="581823" y="810768"/>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I am</a:t>
          </a:r>
          <a:endParaRPr lang="ko-KR" altLang="en-US" sz="1700" kern="1200" dirty="0"/>
        </a:p>
      </dsp:txBody>
      <dsp:txXfrm>
        <a:off x="581823" y="810768"/>
        <a:ext cx="1151308" cy="351008"/>
      </dsp:txXfrm>
    </dsp:sp>
    <dsp:sp modelId="{21675B39-18BD-4F6F-B924-348596122941}">
      <dsp:nvSpPr>
        <dsp:cNvPr id="0" name=""/>
        <dsp:cNvSpPr/>
      </dsp:nvSpPr>
      <dsp:spPr>
        <a:xfrm>
          <a:off x="581823" y="1249529"/>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Skills</a:t>
          </a:r>
          <a:endParaRPr lang="ko-KR" altLang="en-US" sz="1700" kern="1200" dirty="0"/>
        </a:p>
      </dsp:txBody>
      <dsp:txXfrm>
        <a:off x="581823" y="1249529"/>
        <a:ext cx="1151308" cy="351008"/>
      </dsp:txXfrm>
    </dsp:sp>
    <dsp:sp modelId="{D49001A4-7E17-48C8-B4AE-A153579A36AC}">
      <dsp:nvSpPr>
        <dsp:cNvPr id="0" name=""/>
        <dsp:cNvSpPr/>
      </dsp:nvSpPr>
      <dsp:spPr>
        <a:xfrm>
          <a:off x="581823" y="1688290"/>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Work</a:t>
          </a:r>
          <a:endParaRPr lang="ko-KR" altLang="en-US" sz="1700" kern="1200" dirty="0"/>
        </a:p>
      </dsp:txBody>
      <dsp:txXfrm>
        <a:off x="581823" y="1688290"/>
        <a:ext cx="1151308" cy="351008"/>
      </dsp:txXfrm>
    </dsp:sp>
    <dsp:sp modelId="{033A9487-2ED8-43AE-AEB1-DD568FBD1E8F}">
      <dsp:nvSpPr>
        <dsp:cNvPr id="0" name=""/>
        <dsp:cNvSpPr/>
      </dsp:nvSpPr>
      <dsp:spPr>
        <a:xfrm>
          <a:off x="581823" y="2127050"/>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Contact Me</a:t>
          </a:r>
          <a:endParaRPr lang="ko-KR" altLang="en-US" sz="1700" kern="1200" dirty="0"/>
        </a:p>
      </dsp:txBody>
      <dsp:txXfrm>
        <a:off x="581823" y="2127050"/>
        <a:ext cx="1151308" cy="351008"/>
      </dsp:txXfrm>
    </dsp:sp>
    <dsp:sp modelId="{3AB40D15-1325-47A8-BB1C-BAC56B528131}">
      <dsp:nvSpPr>
        <dsp:cNvPr id="0" name=""/>
        <dsp:cNvSpPr/>
      </dsp:nvSpPr>
      <dsp:spPr>
        <a:xfrm>
          <a:off x="581823" y="2565811"/>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Footer</a:t>
          </a:r>
          <a:endParaRPr lang="ko-KR" altLang="en-US" sz="1700" kern="1200" dirty="0"/>
        </a:p>
      </dsp:txBody>
      <dsp:txXfrm>
        <a:off x="581823" y="2565811"/>
        <a:ext cx="1151308" cy="35100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647E50-E1BE-480A-87A8-31EC9BBD8DB8}"/>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B98C10D-08E3-4BAD-9934-8623B7265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88EF337-0B82-4E6E-A636-4640546AD8D0}"/>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DCEDCEE0-D808-4C09-8260-F97C6D6312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910E8C-7085-4648-A3C3-F6E66444081A}"/>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134511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9CAC0-F41F-4E8C-BFBA-980DB4A7BF9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05F3A00-B109-4376-AA48-5E7B5464E275}"/>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4743BB4-F08C-4048-8C8F-28EB79B3E56F}"/>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B73B118A-D773-438E-9FCC-E98AC84BD7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363AA0-21C8-4A59-A8F0-04E217F79B6C}"/>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93878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DF418F2-4099-4266-AA90-9B0C225B82F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39F3734-B5CF-47EC-8D79-5D639BDEA2D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5EC87E-D5AB-43A7-8022-58A66741C3CF}"/>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F0430F32-9B8D-4781-90FC-B1778C6FB47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8943733-2338-4CB3-ADB4-CEECF89A4AA5}"/>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16674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4E4C23-F907-4E6D-A491-3D7E5A99FA5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740C1AD-66F4-430A-B930-3163AEAD9B9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6202AC3-7DE4-46A2-B764-30A3074820FB}"/>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1CE7FC80-1F56-4F6E-9B34-F355FCAB7C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7599F24-16F4-4B2A-B6BB-DDEEA369D3D7}"/>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16602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99E811-F132-4E2A-B962-E695376C13D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ADCAD16-C84A-4C83-ACD0-F824C43281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1A26D91-5322-4173-91CB-E5C6F0708FFE}"/>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4041B30F-648A-4D07-9DC7-26E4BE3DC56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C83AE05-90BC-443E-A190-1A57A203C057}"/>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5085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20D81D-90B7-43D9-887E-B2224E9D4C8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726C520-4AB0-4381-B939-F402DFD7C15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121DA69-FDC7-448A-9C68-184A03994D88}"/>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D2B867-2677-4DAC-8963-CA61B6680F16}"/>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6" name="바닥글 개체 틀 5">
            <a:extLst>
              <a:ext uri="{FF2B5EF4-FFF2-40B4-BE49-F238E27FC236}">
                <a16:creationId xmlns:a16="http://schemas.microsoft.com/office/drawing/2014/main" id="{2CC15F40-C02C-4EAB-9CEA-056056AE8A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752D15-5286-419B-9A8A-872F3A6BFC39}"/>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0460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5062D3-9ECA-45BD-BD87-07F7D9C0383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669A32D-8825-44A7-8DF3-ECDAB1FEC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B8DB7C6-FFE4-4520-9751-FD143BCD55A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4111589-9358-41A3-86E8-218AC545F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83D2F7A-B09C-494D-AABB-14431B44A5F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70A92DC-AB6E-4BE9-BCF3-AFB36D7E1C72}"/>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8" name="바닥글 개체 틀 7">
            <a:extLst>
              <a:ext uri="{FF2B5EF4-FFF2-40B4-BE49-F238E27FC236}">
                <a16:creationId xmlns:a16="http://schemas.microsoft.com/office/drawing/2014/main" id="{6EF46119-1B1F-465A-B088-85118B4FDC9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DFA819E-4A6E-45C9-A382-46BAE105BF31}"/>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83694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125014-2BAD-4B22-953E-28B4B4D02B7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303112B-E2F7-4884-ADDF-9B4D49A142B2}"/>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4" name="바닥글 개체 틀 3">
            <a:extLst>
              <a:ext uri="{FF2B5EF4-FFF2-40B4-BE49-F238E27FC236}">
                <a16:creationId xmlns:a16="http://schemas.microsoft.com/office/drawing/2014/main" id="{163BF32F-66A8-43A7-88BB-D22806E5D46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3AB36C3-026A-459F-8BFC-475C8EBCD905}"/>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72295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4CBDD4-DD57-4EC6-BFEF-9D8267D77E22}"/>
              </a:ext>
            </a:extLst>
          </p:cNvPr>
          <p:cNvSpPr txBox="1"/>
          <p:nvPr userDrawn="1"/>
        </p:nvSpPr>
        <p:spPr>
          <a:xfrm>
            <a:off x="9964905" y="6582130"/>
            <a:ext cx="2194833" cy="230832"/>
          </a:xfrm>
          <a:prstGeom prst="rect">
            <a:avLst/>
          </a:prstGeom>
          <a:noFill/>
        </p:spPr>
        <p:txBody>
          <a:bodyPr wrap="none" rtlCol="0">
            <a:spAutoFit/>
          </a:bodyPr>
          <a:lstStyle/>
          <a:p>
            <a:pPr algn="r"/>
            <a:r>
              <a:rPr lang="en-US" altLang="ko-KR" sz="900" dirty="0">
                <a:solidFill>
                  <a:schemeClr val="tx1"/>
                </a:solidFill>
                <a:latin typeface="Arial" panose="020B0604020202020204" pitchFamily="34" charset="0"/>
                <a:cs typeface="Arial" panose="020B0604020202020204" pitchFamily="34" charset="0"/>
              </a:rPr>
              <a:t>ⓒSaebyeol Yu.</a:t>
            </a:r>
            <a:r>
              <a:rPr lang="ko-KR" altLang="en-US" sz="900" dirty="0">
                <a:solidFill>
                  <a:schemeClr val="tx1"/>
                </a:solidFill>
                <a:latin typeface="Arial" panose="020B0604020202020204" pitchFamily="34" charset="0"/>
                <a:cs typeface="Arial" panose="020B0604020202020204" pitchFamily="34" charset="0"/>
              </a:rPr>
              <a:t> </a:t>
            </a:r>
            <a:r>
              <a:rPr lang="en-US" altLang="ko-KR" sz="900" dirty="0" err="1">
                <a:solidFill>
                  <a:schemeClr val="tx1"/>
                </a:solidFill>
                <a:latin typeface="Arial" panose="020B0604020202020204" pitchFamily="34" charset="0"/>
                <a:cs typeface="Arial" panose="020B0604020202020204" pitchFamily="34" charset="0"/>
              </a:rPr>
              <a:t>Saebyeol’s</a:t>
            </a:r>
            <a:r>
              <a:rPr lang="ko-KR" altLang="en-US" sz="900" dirty="0">
                <a:solidFill>
                  <a:schemeClr val="tx1"/>
                </a:solidFill>
                <a:latin typeface="Arial" panose="020B0604020202020204" pitchFamily="34" charset="0"/>
                <a:cs typeface="Arial" panose="020B0604020202020204" pitchFamily="34" charset="0"/>
              </a:rPr>
              <a:t> </a:t>
            </a:r>
            <a:r>
              <a:rPr lang="en-US" altLang="ko-KR" sz="900" dirty="0">
                <a:solidFill>
                  <a:schemeClr val="tx1"/>
                </a:solidFill>
                <a:latin typeface="Arial" panose="020B0604020202020204" pitchFamily="34" charset="0"/>
                <a:cs typeface="Arial" panose="020B0604020202020204" pitchFamily="34" charset="0"/>
              </a:rPr>
              <a:t>PowerPoint</a:t>
            </a:r>
            <a:endParaRPr lang="ko-KR" altLang="en-US" sz="900" dirty="0">
              <a:solidFill>
                <a:schemeClr val="tx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C52AC692-7268-4D95-8F19-722C37C73845}"/>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3" name="바닥글 개체 틀 2">
            <a:extLst>
              <a:ext uri="{FF2B5EF4-FFF2-40B4-BE49-F238E27FC236}">
                <a16:creationId xmlns:a16="http://schemas.microsoft.com/office/drawing/2014/main" id="{ECB42C91-C67F-4DFF-B144-EA7ED7DDCFA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57D9541-A6B9-4942-BC4A-7EC0EA31A602}"/>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398515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A993E7-E5B8-4992-AF88-BE5E069DB3D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29E56B5-89D6-4434-AFE2-10910E648E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C9E89AE-7640-4DEE-83EC-558650957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F82ADBB-CB0C-44B6-874A-9FE0E6B0B944}"/>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6" name="바닥글 개체 틀 5">
            <a:extLst>
              <a:ext uri="{FF2B5EF4-FFF2-40B4-BE49-F238E27FC236}">
                <a16:creationId xmlns:a16="http://schemas.microsoft.com/office/drawing/2014/main" id="{AB32C452-D876-41FB-AA00-7B4AC0919DD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7668ED6-8F1B-4FAA-8793-2D5D9D0A6A7C}"/>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99450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885C01-AA51-407B-BC7B-FE6B40690E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AEFE3FC-556C-41B8-BD62-1E94E42D4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C658969-AAF7-486A-A3D5-2BF3390E3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4215A57-D6ED-4EDA-981D-59434A4777ED}"/>
              </a:ext>
            </a:extLst>
          </p:cNvPr>
          <p:cNvSpPr>
            <a:spLocks noGrp="1"/>
          </p:cNvSpPr>
          <p:nvPr>
            <p:ph type="dt" sz="half" idx="10"/>
          </p:nvPr>
        </p:nvSpPr>
        <p:spPr/>
        <p:txBody>
          <a:bodyPr/>
          <a:lstStyle/>
          <a:p>
            <a:fld id="{2692A08C-EF94-4A6B-BD12-6461CB40CEE6}" type="datetimeFigureOut">
              <a:rPr lang="ko-KR" altLang="en-US" smtClean="0"/>
              <a:t>2021-03-25</a:t>
            </a:fld>
            <a:endParaRPr lang="ko-KR" altLang="en-US"/>
          </a:p>
        </p:txBody>
      </p:sp>
      <p:sp>
        <p:nvSpPr>
          <p:cNvPr id="6" name="바닥글 개체 틀 5">
            <a:extLst>
              <a:ext uri="{FF2B5EF4-FFF2-40B4-BE49-F238E27FC236}">
                <a16:creationId xmlns:a16="http://schemas.microsoft.com/office/drawing/2014/main" id="{C9BDCAD1-E41F-4F46-AE84-1BEC50DCFEB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4622BF4-68B3-4DA1-A704-FE1D9961CBFE}"/>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68564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08B2DF7-6E62-4A2B-93E3-D9F1E95C9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D96D0E9-8EC4-42DB-9B37-47D449A17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4151153-4AB9-4CFA-8ABD-245697E91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2A08C-EF94-4A6B-BD12-6461CB40CEE6}" type="datetimeFigureOut">
              <a:rPr lang="ko-KR" altLang="en-US" smtClean="0"/>
              <a:t>2021-03-25</a:t>
            </a:fld>
            <a:endParaRPr lang="ko-KR" altLang="en-US"/>
          </a:p>
        </p:txBody>
      </p:sp>
      <p:sp>
        <p:nvSpPr>
          <p:cNvPr id="5" name="바닥글 개체 틀 4">
            <a:extLst>
              <a:ext uri="{FF2B5EF4-FFF2-40B4-BE49-F238E27FC236}">
                <a16:creationId xmlns:a16="http://schemas.microsoft.com/office/drawing/2014/main" id="{8B9DED0B-BA23-4D49-9944-C420C36E3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EBD6E46-082A-488A-B507-08943ECEC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86050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tags" Target="../tags/tag3.xml"/><Relationship Id="rId7" Type="http://schemas.openxmlformats.org/officeDocument/2006/relationships/diagramLayout" Target="../diagrams/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slideLayout" Target="../slideLayouts/slideLayout7.xml"/><Relationship Id="rId10" Type="http://schemas.microsoft.com/office/2007/relationships/diagramDrawing" Target="../diagrams/drawing1.xml"/><Relationship Id="rId4" Type="http://schemas.openxmlformats.org/officeDocument/2006/relationships/tags" Target="../tags/tag4.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AF43F3-3904-4186-8245-30EA0AC6EA3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BD7EA56-FD46-41BA-AB3F-9D8619EA65A1}"/>
              </a:ext>
            </a:extLst>
          </p:cNvPr>
          <p:cNvSpPr txBox="1"/>
          <p:nvPr/>
        </p:nvSpPr>
        <p:spPr>
          <a:xfrm>
            <a:off x="1107440" y="2123440"/>
            <a:ext cx="10397398" cy="2215991"/>
          </a:xfrm>
          <a:prstGeom prst="rect">
            <a:avLst/>
          </a:prstGeom>
          <a:noFill/>
        </p:spPr>
        <p:txBody>
          <a:bodyPr wrap="none" rtlCol="0">
            <a:spAutoFit/>
          </a:bodyPr>
          <a:lstStyle/>
          <a:p>
            <a:r>
              <a:rPr lang="en-US" altLang="ko-KR" sz="13800" dirty="0">
                <a:solidFill>
                  <a:schemeClr val="accent2"/>
                </a:solidFill>
              </a:rPr>
              <a:t>[                   ]</a:t>
            </a:r>
            <a:endParaRPr lang="ko-KR" altLang="en-US" sz="13800" dirty="0">
              <a:solidFill>
                <a:schemeClr val="accent2"/>
              </a:solidFill>
            </a:endParaRPr>
          </a:p>
        </p:txBody>
      </p:sp>
      <p:sp>
        <p:nvSpPr>
          <p:cNvPr id="6" name="TextBox 5">
            <a:extLst>
              <a:ext uri="{FF2B5EF4-FFF2-40B4-BE49-F238E27FC236}">
                <a16:creationId xmlns:a16="http://schemas.microsoft.com/office/drawing/2014/main" id="{A198344A-744C-470F-8A97-D4099130BF21}"/>
              </a:ext>
            </a:extLst>
          </p:cNvPr>
          <p:cNvSpPr txBox="1"/>
          <p:nvPr/>
        </p:nvSpPr>
        <p:spPr>
          <a:xfrm rot="19902056">
            <a:off x="2748223" y="2138568"/>
            <a:ext cx="7308447" cy="1261884"/>
          </a:xfrm>
          <a:prstGeom prst="rect">
            <a:avLst/>
          </a:prstGeom>
          <a:noFill/>
        </p:spPr>
        <p:txBody>
          <a:bodyPr wrap="square" rtlCol="0">
            <a:spAutoFit/>
          </a:bodyPr>
          <a:lstStyle/>
          <a:p>
            <a:pPr algn="ctr"/>
            <a:r>
              <a:rPr lang="ko-KR" altLang="en-US" sz="3800" b="1" dirty="0">
                <a:solidFill>
                  <a:schemeClr val="accent4">
                    <a:lumMod val="50000"/>
                  </a:schemeClr>
                </a:solidFill>
              </a:rPr>
              <a:t>프로젝트 완료</a:t>
            </a:r>
            <a:endParaRPr lang="en-US" altLang="ko-KR" sz="3800" b="1" dirty="0">
              <a:solidFill>
                <a:schemeClr val="accent4">
                  <a:lumMod val="50000"/>
                </a:schemeClr>
              </a:solidFill>
            </a:endParaRPr>
          </a:p>
          <a:p>
            <a:pPr algn="ctr"/>
            <a:r>
              <a:rPr lang="ko-KR" altLang="en-US" sz="3800" b="1" dirty="0">
                <a:solidFill>
                  <a:schemeClr val="accent4">
                    <a:lumMod val="50000"/>
                  </a:schemeClr>
                </a:solidFill>
              </a:rPr>
              <a:t>결과보고서</a:t>
            </a:r>
            <a:endParaRPr lang="en-US" altLang="ko-KR" sz="3800" b="1" dirty="0">
              <a:solidFill>
                <a:schemeClr val="accent4">
                  <a:lumMod val="50000"/>
                </a:schemeClr>
              </a:solidFill>
            </a:endParaRPr>
          </a:p>
        </p:txBody>
      </p:sp>
      <p:sp>
        <p:nvSpPr>
          <p:cNvPr id="7" name="TextBox 6">
            <a:extLst>
              <a:ext uri="{FF2B5EF4-FFF2-40B4-BE49-F238E27FC236}">
                <a16:creationId xmlns:a16="http://schemas.microsoft.com/office/drawing/2014/main" id="{4724ABDD-D897-4AA0-A805-36901224403C}"/>
              </a:ext>
            </a:extLst>
          </p:cNvPr>
          <p:cNvSpPr txBox="1"/>
          <p:nvPr/>
        </p:nvSpPr>
        <p:spPr>
          <a:xfrm rot="19783982">
            <a:off x="1974445" y="4102025"/>
            <a:ext cx="7308447" cy="400110"/>
          </a:xfrm>
          <a:prstGeom prst="rect">
            <a:avLst/>
          </a:prstGeom>
          <a:noFill/>
        </p:spPr>
        <p:txBody>
          <a:bodyPr wrap="square" rtlCol="0">
            <a:spAutoFit/>
          </a:bodyPr>
          <a:lstStyle/>
          <a:p>
            <a:pPr algn="ctr"/>
            <a:r>
              <a:rPr lang="ko-KR" altLang="en-US" sz="2000" b="1" dirty="0">
                <a:solidFill>
                  <a:schemeClr val="accent4">
                    <a:lumMod val="50000"/>
                  </a:schemeClr>
                </a:solidFill>
              </a:rPr>
              <a:t>오 허정</a:t>
            </a:r>
            <a:endParaRPr lang="en-US" altLang="ko-KR" sz="2000" b="1" dirty="0">
              <a:solidFill>
                <a:schemeClr val="accent4">
                  <a:lumMod val="50000"/>
                </a:schemeClr>
              </a:solidFill>
            </a:endParaRPr>
          </a:p>
        </p:txBody>
      </p:sp>
    </p:spTree>
    <p:extLst>
      <p:ext uri="{BB962C8B-B14F-4D97-AF65-F5344CB8AC3E}">
        <p14:creationId xmlns:p14="http://schemas.microsoft.com/office/powerpoint/2010/main" val="79896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89408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397256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7670800" y="2418080"/>
            <a:ext cx="1568058" cy="646331"/>
          </a:xfrm>
          <a:prstGeom prst="rect">
            <a:avLst/>
          </a:prstGeom>
          <a:noFill/>
        </p:spPr>
        <p:txBody>
          <a:bodyPr wrap="none" rtlCol="0">
            <a:spAutoFit/>
          </a:bodyPr>
          <a:lstStyle/>
          <a:p>
            <a:r>
              <a:rPr lang="en-US" altLang="ko-KR" sz="3600" spc="-300" dirty="0">
                <a:solidFill>
                  <a:schemeClr val="accent4">
                    <a:lumMod val="50000"/>
                  </a:schemeClr>
                </a:solidFill>
              </a:rPr>
              <a:t>UI  </a:t>
            </a:r>
            <a:r>
              <a:rPr lang="ko-KR" altLang="en-US" sz="3600" spc="-300" dirty="0">
                <a:solidFill>
                  <a:schemeClr val="accent4">
                    <a:lumMod val="50000"/>
                  </a:schemeClr>
                </a:solidFill>
              </a:rPr>
              <a:t>구현</a:t>
            </a:r>
          </a:p>
        </p:txBody>
      </p:sp>
      <p:sp>
        <p:nvSpPr>
          <p:cNvPr id="6" name="TextBox 5">
            <a:extLst>
              <a:ext uri="{FF2B5EF4-FFF2-40B4-BE49-F238E27FC236}">
                <a16:creationId xmlns:a16="http://schemas.microsoft.com/office/drawing/2014/main" id="{2D4C1339-7D13-4386-965C-3402B66819A8}"/>
              </a:ext>
            </a:extLst>
          </p:cNvPr>
          <p:cNvSpPr txBox="1"/>
          <p:nvPr/>
        </p:nvSpPr>
        <p:spPr>
          <a:xfrm>
            <a:off x="7670800" y="3100308"/>
            <a:ext cx="2438400" cy="646331"/>
          </a:xfrm>
          <a:prstGeom prst="rect">
            <a:avLst/>
          </a:prstGeom>
          <a:noFill/>
        </p:spPr>
        <p:txBody>
          <a:bodyPr wrap="square">
            <a:spAutoFit/>
          </a:bodyPr>
          <a:lstStyle/>
          <a:p>
            <a:r>
              <a:rPr lang="ko-KR" altLang="en-US" sz="1800" spc="-300" dirty="0">
                <a:solidFill>
                  <a:schemeClr val="accent4">
                    <a:lumMod val="50000"/>
                  </a:schemeClr>
                </a:solidFill>
              </a:rPr>
              <a:t>실제 퍼블리싱을 통해 </a:t>
            </a:r>
            <a:r>
              <a:rPr lang="en-US" altLang="ko-KR" sz="1800" spc="-300" dirty="0">
                <a:solidFill>
                  <a:schemeClr val="accent4">
                    <a:lumMod val="50000"/>
                  </a:schemeClr>
                </a:solidFill>
              </a:rPr>
              <a:t>UI</a:t>
            </a:r>
            <a:r>
              <a:rPr lang="ko-KR" altLang="en-US" sz="1800" spc="-300" dirty="0">
                <a:solidFill>
                  <a:schemeClr val="accent4">
                    <a:lumMod val="50000"/>
                  </a:schemeClr>
                </a:solidFill>
              </a:rPr>
              <a:t>를 구현해 보았습니다</a:t>
            </a:r>
            <a:r>
              <a:rPr lang="en-US" altLang="ko-KR" sz="1800"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027376" y="1633249"/>
            <a:ext cx="665567" cy="1107996"/>
          </a:xfrm>
          <a:prstGeom prst="rect">
            <a:avLst/>
          </a:prstGeom>
          <a:noFill/>
        </p:spPr>
        <p:txBody>
          <a:bodyPr wrap="none" rtlCol="0">
            <a:spAutoFit/>
          </a:bodyPr>
          <a:lstStyle/>
          <a:p>
            <a:r>
              <a:rPr lang="en-US" altLang="ko-KR" sz="6600" b="1" dirty="0">
                <a:solidFill>
                  <a:schemeClr val="accent2"/>
                </a:solidFill>
              </a:rPr>
              <a:t>3</a:t>
            </a:r>
            <a:endParaRPr lang="ko-KR" altLang="en-US" sz="6600" b="1" dirty="0">
              <a:solidFill>
                <a:schemeClr val="accent2"/>
              </a:solidFill>
            </a:endParaRPr>
          </a:p>
        </p:txBody>
      </p:sp>
    </p:spTree>
    <p:extLst>
      <p:ext uri="{BB962C8B-B14F-4D97-AF65-F5344CB8AC3E}">
        <p14:creationId xmlns:p14="http://schemas.microsoft.com/office/powerpoint/2010/main" val="21815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314784"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구현</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296095" cy="307777"/>
          </a:xfrm>
          <a:prstGeom prst="rect">
            <a:avLst/>
          </a:prstGeom>
          <a:noFill/>
        </p:spPr>
        <p:txBody>
          <a:bodyPr wrap="none" rtlCol="0">
            <a:spAutoFit/>
          </a:bodyPr>
          <a:lstStyle/>
          <a:p>
            <a:r>
              <a:rPr lang="ko-KR" altLang="en-US" sz="1400" dirty="0">
                <a:solidFill>
                  <a:schemeClr val="accent4">
                    <a:lumMod val="50000"/>
                  </a:schemeClr>
                </a:solidFill>
              </a:rPr>
              <a:t>실제 퍼블리싱을 통해 구현된 </a:t>
            </a:r>
            <a:r>
              <a:rPr lang="en-US" altLang="ko-KR" sz="1400" dirty="0">
                <a:solidFill>
                  <a:schemeClr val="accent4">
                    <a:lumMod val="50000"/>
                  </a:schemeClr>
                </a:solidFill>
              </a:rPr>
              <a:t>UI </a:t>
            </a:r>
            <a:r>
              <a:rPr lang="ko-KR" altLang="en-US" sz="1400" dirty="0">
                <a:solidFill>
                  <a:schemeClr val="accent4">
                    <a:lumMod val="50000"/>
                  </a:schemeClr>
                </a:solidFill>
              </a:rPr>
              <a:t>페이지</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3</a:t>
            </a:r>
            <a:endParaRPr lang="ko-KR" altLang="en-US" sz="4800" b="1" dirty="0">
              <a:solidFill>
                <a:schemeClr val="accent4"/>
              </a:solidFill>
            </a:endParaRPr>
          </a:p>
        </p:txBody>
      </p:sp>
      <p:sp>
        <p:nvSpPr>
          <p:cNvPr id="22" name="직사각형 21">
            <a:extLst>
              <a:ext uri="{FF2B5EF4-FFF2-40B4-BE49-F238E27FC236}">
                <a16:creationId xmlns:a16="http://schemas.microsoft.com/office/drawing/2014/main" id="{6C70AECE-A6C6-4500-AD74-C281C65189F0}"/>
              </a:ext>
            </a:extLst>
          </p:cNvPr>
          <p:cNvSpPr/>
          <p:nvPr/>
        </p:nvSpPr>
        <p:spPr>
          <a:xfrm>
            <a:off x="769694" y="1551837"/>
            <a:ext cx="2888931"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직사각형 22">
            <a:extLst>
              <a:ext uri="{FF2B5EF4-FFF2-40B4-BE49-F238E27FC236}">
                <a16:creationId xmlns:a16="http://schemas.microsoft.com/office/drawing/2014/main" id="{6990A22E-DF0F-4E74-9A93-775E2A00A967}"/>
              </a:ext>
            </a:extLst>
          </p:cNvPr>
          <p:cNvSpPr/>
          <p:nvPr/>
        </p:nvSpPr>
        <p:spPr>
          <a:xfrm>
            <a:off x="767407" y="1540581"/>
            <a:ext cx="668244" cy="668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a:extLst>
              <a:ext uri="{FF2B5EF4-FFF2-40B4-BE49-F238E27FC236}">
                <a16:creationId xmlns:a16="http://schemas.microsoft.com/office/drawing/2014/main" id="{0FB9BC62-BBA8-4A95-9035-6867EC56A9C6}"/>
              </a:ext>
            </a:extLst>
          </p:cNvPr>
          <p:cNvSpPr txBox="1"/>
          <p:nvPr/>
        </p:nvSpPr>
        <p:spPr>
          <a:xfrm>
            <a:off x="875377" y="1582316"/>
            <a:ext cx="478016" cy="584775"/>
          </a:xfrm>
          <a:prstGeom prst="rect">
            <a:avLst/>
          </a:prstGeom>
          <a:noFill/>
        </p:spPr>
        <p:txBody>
          <a:bodyPr wrap="none" rtlCol="0">
            <a:spAutoFit/>
          </a:bodyPr>
          <a:lstStyle/>
          <a:p>
            <a:pPr algn="ctr"/>
            <a:r>
              <a:rPr lang="en-US" altLang="ko-KR" sz="3200" b="1" dirty="0">
                <a:solidFill>
                  <a:schemeClr val="bg1"/>
                </a:solidFill>
              </a:rPr>
              <a:t>A</a:t>
            </a:r>
            <a:endParaRPr lang="ko-KR" altLang="en-US" sz="3200" b="1" dirty="0">
              <a:solidFill>
                <a:schemeClr val="bg1"/>
              </a:solidFill>
            </a:endParaRPr>
          </a:p>
        </p:txBody>
      </p:sp>
      <p:cxnSp>
        <p:nvCxnSpPr>
          <p:cNvPr id="140" name="직선 연결선 139">
            <a:extLst>
              <a:ext uri="{FF2B5EF4-FFF2-40B4-BE49-F238E27FC236}">
                <a16:creationId xmlns:a16="http://schemas.microsoft.com/office/drawing/2014/main" id="{CF1F2941-76B8-4058-9A16-2C11F6B5BA78}"/>
              </a:ext>
            </a:extLst>
          </p:cNvPr>
          <p:cNvCxnSpPr/>
          <p:nvPr/>
        </p:nvCxnSpPr>
        <p:spPr>
          <a:xfrm>
            <a:off x="876851" y="5900881"/>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0E311C05-2B7F-4677-83B4-68731F0C74E8}"/>
              </a:ext>
            </a:extLst>
          </p:cNvPr>
          <p:cNvSpPr/>
          <p:nvPr/>
        </p:nvSpPr>
        <p:spPr>
          <a:xfrm>
            <a:off x="4360300" y="1540582"/>
            <a:ext cx="3098335"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6" name="직사각형 245">
            <a:extLst>
              <a:ext uri="{FF2B5EF4-FFF2-40B4-BE49-F238E27FC236}">
                <a16:creationId xmlns:a16="http://schemas.microsoft.com/office/drawing/2014/main" id="{ED4D22A4-B9F7-46E1-BA1C-479DA4E1C4D8}"/>
              </a:ext>
            </a:extLst>
          </p:cNvPr>
          <p:cNvSpPr/>
          <p:nvPr/>
        </p:nvSpPr>
        <p:spPr>
          <a:xfrm>
            <a:off x="4360300" y="1551837"/>
            <a:ext cx="668244" cy="6682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7" name="TextBox 246">
            <a:extLst>
              <a:ext uri="{FF2B5EF4-FFF2-40B4-BE49-F238E27FC236}">
                <a16:creationId xmlns:a16="http://schemas.microsoft.com/office/drawing/2014/main" id="{0EE2C4E3-86AA-4EB6-9358-688B7CB8EA00}"/>
              </a:ext>
            </a:extLst>
          </p:cNvPr>
          <p:cNvSpPr txBox="1"/>
          <p:nvPr/>
        </p:nvSpPr>
        <p:spPr>
          <a:xfrm>
            <a:off x="4455414" y="1593571"/>
            <a:ext cx="478016" cy="584775"/>
          </a:xfrm>
          <a:prstGeom prst="rect">
            <a:avLst/>
          </a:prstGeom>
          <a:solidFill>
            <a:schemeClr val="accent4"/>
          </a:solidFill>
        </p:spPr>
        <p:txBody>
          <a:bodyPr wrap="none" rtlCol="0">
            <a:spAutoFit/>
          </a:bodyPr>
          <a:lstStyle/>
          <a:p>
            <a:pPr algn="ctr"/>
            <a:r>
              <a:rPr lang="en-US" altLang="ko-KR" sz="3200" b="1" dirty="0">
                <a:solidFill>
                  <a:schemeClr val="bg1"/>
                </a:solidFill>
              </a:rPr>
              <a:t>B</a:t>
            </a:r>
            <a:endParaRPr lang="ko-KR" altLang="en-US" sz="3200" b="1" dirty="0">
              <a:solidFill>
                <a:schemeClr val="bg1"/>
              </a:solidFill>
            </a:endParaRPr>
          </a:p>
        </p:txBody>
      </p:sp>
      <p:sp>
        <p:nvSpPr>
          <p:cNvPr id="248" name="직사각형 247">
            <a:extLst>
              <a:ext uri="{FF2B5EF4-FFF2-40B4-BE49-F238E27FC236}">
                <a16:creationId xmlns:a16="http://schemas.microsoft.com/office/drawing/2014/main" id="{7CD9209F-7982-42C7-B84E-086041DB3C39}"/>
              </a:ext>
            </a:extLst>
          </p:cNvPr>
          <p:cNvSpPr/>
          <p:nvPr/>
        </p:nvSpPr>
        <p:spPr>
          <a:xfrm>
            <a:off x="8160310" y="1563093"/>
            <a:ext cx="2888931"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9" name="직사각형 248">
            <a:extLst>
              <a:ext uri="{FF2B5EF4-FFF2-40B4-BE49-F238E27FC236}">
                <a16:creationId xmlns:a16="http://schemas.microsoft.com/office/drawing/2014/main" id="{11BD1CC2-B817-45EB-824F-50E1B35A642E}"/>
              </a:ext>
            </a:extLst>
          </p:cNvPr>
          <p:cNvSpPr/>
          <p:nvPr/>
        </p:nvSpPr>
        <p:spPr>
          <a:xfrm>
            <a:off x="8158023" y="1551837"/>
            <a:ext cx="668244" cy="668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0" name="TextBox 249">
            <a:extLst>
              <a:ext uri="{FF2B5EF4-FFF2-40B4-BE49-F238E27FC236}">
                <a16:creationId xmlns:a16="http://schemas.microsoft.com/office/drawing/2014/main" id="{C6D0540A-2B5F-4E44-AA43-9588F725EC55}"/>
              </a:ext>
            </a:extLst>
          </p:cNvPr>
          <p:cNvSpPr txBox="1"/>
          <p:nvPr/>
        </p:nvSpPr>
        <p:spPr>
          <a:xfrm>
            <a:off x="8263589" y="1593572"/>
            <a:ext cx="482824" cy="584775"/>
          </a:xfrm>
          <a:prstGeom prst="rect">
            <a:avLst/>
          </a:prstGeom>
          <a:noFill/>
        </p:spPr>
        <p:txBody>
          <a:bodyPr wrap="none" rtlCol="0">
            <a:spAutoFit/>
          </a:bodyPr>
          <a:lstStyle/>
          <a:p>
            <a:pPr algn="ctr"/>
            <a:r>
              <a:rPr lang="en-US" altLang="ko-KR" sz="3200" b="1" dirty="0">
                <a:solidFill>
                  <a:schemeClr val="bg1"/>
                </a:solidFill>
              </a:rPr>
              <a:t>C</a:t>
            </a:r>
            <a:endParaRPr lang="ko-KR" altLang="en-US" sz="3200" b="1" dirty="0">
              <a:solidFill>
                <a:schemeClr val="bg1"/>
              </a:solidFill>
            </a:endParaRPr>
          </a:p>
        </p:txBody>
      </p:sp>
      <p:cxnSp>
        <p:nvCxnSpPr>
          <p:cNvPr id="251" name="직선 연결선 250">
            <a:extLst>
              <a:ext uri="{FF2B5EF4-FFF2-40B4-BE49-F238E27FC236}">
                <a16:creationId xmlns:a16="http://schemas.microsoft.com/office/drawing/2014/main" id="{FDA6BE19-DC99-42AB-8B8B-994A136B2B05}"/>
              </a:ext>
            </a:extLst>
          </p:cNvPr>
          <p:cNvCxnSpPr/>
          <p:nvPr/>
        </p:nvCxnSpPr>
        <p:spPr>
          <a:xfrm>
            <a:off x="8267467" y="5912137"/>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36E10E-97F2-4143-AA81-77FF13FAE53F}"/>
              </a:ext>
            </a:extLst>
          </p:cNvPr>
          <p:cNvSpPr txBox="1"/>
          <p:nvPr/>
        </p:nvSpPr>
        <p:spPr>
          <a:xfrm>
            <a:off x="1251973" y="6151348"/>
            <a:ext cx="1565621" cy="369332"/>
          </a:xfrm>
          <a:prstGeom prst="rect">
            <a:avLst/>
          </a:prstGeom>
          <a:noFill/>
        </p:spPr>
        <p:txBody>
          <a:bodyPr wrap="none" rtlCol="0">
            <a:spAutoFit/>
          </a:bodyPr>
          <a:lstStyle/>
          <a:p>
            <a:r>
              <a:rPr lang="ko-KR" altLang="en-US" dirty="0"/>
              <a:t>모바일 </a:t>
            </a:r>
            <a:r>
              <a:rPr lang="en-US" altLang="ko-KR" dirty="0"/>
              <a:t>360px</a:t>
            </a:r>
            <a:endParaRPr lang="ko-KR" altLang="en-US" dirty="0"/>
          </a:p>
        </p:txBody>
      </p:sp>
      <p:sp>
        <p:nvSpPr>
          <p:cNvPr id="252" name="TextBox 251">
            <a:extLst>
              <a:ext uri="{FF2B5EF4-FFF2-40B4-BE49-F238E27FC236}">
                <a16:creationId xmlns:a16="http://schemas.microsoft.com/office/drawing/2014/main" id="{5C0A92DA-A171-424C-9B07-3B614FB8E8CB}"/>
              </a:ext>
            </a:extLst>
          </p:cNvPr>
          <p:cNvSpPr txBox="1"/>
          <p:nvPr/>
        </p:nvSpPr>
        <p:spPr>
          <a:xfrm>
            <a:off x="5126656" y="6147374"/>
            <a:ext cx="1565621" cy="369332"/>
          </a:xfrm>
          <a:prstGeom prst="rect">
            <a:avLst/>
          </a:prstGeom>
          <a:noFill/>
        </p:spPr>
        <p:txBody>
          <a:bodyPr wrap="none" rtlCol="0">
            <a:spAutoFit/>
          </a:bodyPr>
          <a:lstStyle/>
          <a:p>
            <a:r>
              <a:rPr lang="ko-KR" altLang="en-US" dirty="0"/>
              <a:t>태블릿 </a:t>
            </a:r>
            <a:r>
              <a:rPr lang="en-US" altLang="ko-KR" dirty="0"/>
              <a:t>768px</a:t>
            </a:r>
            <a:endParaRPr lang="ko-KR" altLang="en-US" dirty="0"/>
          </a:p>
        </p:txBody>
      </p:sp>
      <p:sp>
        <p:nvSpPr>
          <p:cNvPr id="253" name="TextBox 252">
            <a:extLst>
              <a:ext uri="{FF2B5EF4-FFF2-40B4-BE49-F238E27FC236}">
                <a16:creationId xmlns:a16="http://schemas.microsoft.com/office/drawing/2014/main" id="{EDF95B66-EBAB-4B57-A11F-34D23E5233E6}"/>
              </a:ext>
            </a:extLst>
          </p:cNvPr>
          <p:cNvSpPr txBox="1"/>
          <p:nvPr/>
        </p:nvSpPr>
        <p:spPr>
          <a:xfrm>
            <a:off x="9171543" y="6147374"/>
            <a:ext cx="1309141" cy="369332"/>
          </a:xfrm>
          <a:prstGeom prst="rect">
            <a:avLst/>
          </a:prstGeom>
          <a:noFill/>
        </p:spPr>
        <p:txBody>
          <a:bodyPr wrap="none" rtlCol="0">
            <a:spAutoFit/>
          </a:bodyPr>
          <a:lstStyle/>
          <a:p>
            <a:r>
              <a:rPr lang="en-US" altLang="ko-KR" dirty="0"/>
              <a:t>PC 1200px</a:t>
            </a:r>
            <a:endParaRPr lang="ko-KR" altLang="en-US" dirty="0"/>
          </a:p>
        </p:txBody>
      </p:sp>
      <p:pic>
        <p:nvPicPr>
          <p:cNvPr id="8" name="그림 7">
            <a:extLst>
              <a:ext uri="{FF2B5EF4-FFF2-40B4-BE49-F238E27FC236}">
                <a16:creationId xmlns:a16="http://schemas.microsoft.com/office/drawing/2014/main" id="{4DEBACDE-6607-4E14-AA89-01DEBAAD221E}"/>
              </a:ext>
            </a:extLst>
          </p:cNvPr>
          <p:cNvPicPr>
            <a:picLocks noChangeAspect="1"/>
          </p:cNvPicPr>
          <p:nvPr/>
        </p:nvPicPr>
        <p:blipFill>
          <a:blip r:embed="rId2"/>
          <a:stretch>
            <a:fillRect/>
          </a:stretch>
        </p:blipFill>
        <p:spPr>
          <a:xfrm>
            <a:off x="9002157" y="1714363"/>
            <a:ext cx="1647914" cy="4186518"/>
          </a:xfrm>
          <a:prstGeom prst="rect">
            <a:avLst/>
          </a:prstGeom>
        </p:spPr>
      </p:pic>
      <p:pic>
        <p:nvPicPr>
          <p:cNvPr id="11" name="그림 10">
            <a:extLst>
              <a:ext uri="{FF2B5EF4-FFF2-40B4-BE49-F238E27FC236}">
                <a16:creationId xmlns:a16="http://schemas.microsoft.com/office/drawing/2014/main" id="{5A75EFC1-196C-4863-B3E5-178736E73DE1}"/>
              </a:ext>
            </a:extLst>
          </p:cNvPr>
          <p:cNvPicPr>
            <a:picLocks noChangeAspect="1"/>
          </p:cNvPicPr>
          <p:nvPr/>
        </p:nvPicPr>
        <p:blipFill>
          <a:blip r:embed="rId3"/>
          <a:stretch>
            <a:fillRect/>
          </a:stretch>
        </p:blipFill>
        <p:spPr>
          <a:xfrm>
            <a:off x="5360431" y="1690110"/>
            <a:ext cx="1569287" cy="4210771"/>
          </a:xfrm>
          <a:prstGeom prst="rect">
            <a:avLst/>
          </a:prstGeom>
        </p:spPr>
      </p:pic>
      <p:pic>
        <p:nvPicPr>
          <p:cNvPr id="13" name="그림 12">
            <a:extLst>
              <a:ext uri="{FF2B5EF4-FFF2-40B4-BE49-F238E27FC236}">
                <a16:creationId xmlns:a16="http://schemas.microsoft.com/office/drawing/2014/main" id="{89B7C52C-2CD0-4E37-9113-BFAC33D60576}"/>
              </a:ext>
            </a:extLst>
          </p:cNvPr>
          <p:cNvPicPr>
            <a:picLocks noChangeAspect="1"/>
          </p:cNvPicPr>
          <p:nvPr/>
        </p:nvPicPr>
        <p:blipFill>
          <a:blip r:embed="rId4"/>
          <a:stretch>
            <a:fillRect/>
          </a:stretch>
        </p:blipFill>
        <p:spPr>
          <a:xfrm>
            <a:off x="1767537" y="1775011"/>
            <a:ext cx="1369919" cy="4125863"/>
          </a:xfrm>
          <a:prstGeom prst="rect">
            <a:avLst/>
          </a:prstGeom>
        </p:spPr>
      </p:pic>
    </p:spTree>
    <p:extLst>
      <p:ext uri="{BB962C8B-B14F-4D97-AF65-F5344CB8AC3E}">
        <p14:creationId xmlns:p14="http://schemas.microsoft.com/office/powerpoint/2010/main" val="17442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75D5DC9-555A-4D27-B46B-A7B5130616F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6A58CC64-F82F-4BAD-B88F-7FA3B9F704B6}"/>
              </a:ext>
            </a:extLst>
          </p:cNvPr>
          <p:cNvSpPr/>
          <p:nvPr/>
        </p:nvSpPr>
        <p:spPr>
          <a:xfrm>
            <a:off x="1473200" y="2616200"/>
            <a:ext cx="9245600"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AAA8B5E-0E4B-4C92-92D4-BC4A5B2FCED4}"/>
              </a:ext>
            </a:extLst>
          </p:cNvPr>
          <p:cNvSpPr txBox="1"/>
          <p:nvPr/>
        </p:nvSpPr>
        <p:spPr>
          <a:xfrm>
            <a:off x="1510994" y="3044279"/>
            <a:ext cx="9170011" cy="769441"/>
          </a:xfrm>
          <a:prstGeom prst="rect">
            <a:avLst/>
          </a:prstGeom>
          <a:noFill/>
        </p:spPr>
        <p:txBody>
          <a:bodyPr wrap="none" rtlCol="0">
            <a:spAutoFit/>
          </a:bodyPr>
          <a:lstStyle/>
          <a:p>
            <a:pPr algn="ctr"/>
            <a:r>
              <a:rPr lang="en-US" altLang="ko-KR" sz="4400" b="1" spc="-300" dirty="0">
                <a:solidFill>
                  <a:schemeClr val="accent2"/>
                </a:solidFill>
              </a:rPr>
              <a:t>[URL] http://kassy.dothome.co.kr/kassy/</a:t>
            </a:r>
            <a:endParaRPr lang="ko-KR" altLang="en-US" sz="4400" b="1" spc="-300" dirty="0">
              <a:solidFill>
                <a:schemeClr val="accent2"/>
              </a:solidFill>
            </a:endParaRPr>
          </a:p>
        </p:txBody>
      </p:sp>
    </p:spTree>
    <p:extLst>
      <p:ext uri="{BB962C8B-B14F-4D97-AF65-F5344CB8AC3E}">
        <p14:creationId xmlns:p14="http://schemas.microsoft.com/office/powerpoint/2010/main" val="38982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650240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609600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660400" y="2418080"/>
            <a:ext cx="3348994" cy="646331"/>
          </a:xfrm>
          <a:prstGeom prst="rect">
            <a:avLst/>
          </a:prstGeom>
          <a:noFill/>
        </p:spPr>
        <p:txBody>
          <a:bodyPr wrap="none" rtlCol="0">
            <a:spAutoFit/>
          </a:bodyPr>
          <a:lstStyle/>
          <a:p>
            <a:r>
              <a:rPr lang="en-US" altLang="ko-KR" sz="3600" spc="-300" dirty="0">
                <a:solidFill>
                  <a:schemeClr val="accent4">
                    <a:lumMod val="50000"/>
                  </a:schemeClr>
                </a:solidFill>
              </a:rPr>
              <a:t>UI</a:t>
            </a:r>
            <a:r>
              <a:rPr lang="ko-KR" altLang="en-US" sz="3600" spc="-300" dirty="0">
                <a:solidFill>
                  <a:schemeClr val="accent4">
                    <a:lumMod val="50000"/>
                  </a:schemeClr>
                </a:solidFill>
              </a:rPr>
              <a:t> 테스트 및 평가</a:t>
            </a:r>
          </a:p>
        </p:txBody>
      </p:sp>
      <p:sp>
        <p:nvSpPr>
          <p:cNvPr id="6" name="TextBox 5">
            <a:extLst>
              <a:ext uri="{FF2B5EF4-FFF2-40B4-BE49-F238E27FC236}">
                <a16:creationId xmlns:a16="http://schemas.microsoft.com/office/drawing/2014/main" id="{2D4C1339-7D13-4386-965C-3402B66819A8}"/>
              </a:ext>
            </a:extLst>
          </p:cNvPr>
          <p:cNvSpPr txBox="1"/>
          <p:nvPr/>
        </p:nvSpPr>
        <p:spPr>
          <a:xfrm>
            <a:off x="660400" y="3100308"/>
            <a:ext cx="2438400" cy="923330"/>
          </a:xfrm>
          <a:prstGeom prst="rect">
            <a:avLst/>
          </a:prstGeom>
          <a:noFill/>
        </p:spPr>
        <p:txBody>
          <a:bodyPr wrap="square">
            <a:spAutoFit/>
          </a:bodyPr>
          <a:lstStyle/>
          <a:p>
            <a:r>
              <a:rPr lang="ko-KR" altLang="en-US" spc="-300" dirty="0">
                <a:solidFill>
                  <a:schemeClr val="accent4">
                    <a:lumMod val="50000"/>
                  </a:schemeClr>
                </a:solidFill>
              </a:rPr>
              <a:t>구현한 </a:t>
            </a:r>
            <a:r>
              <a:rPr lang="en-US" altLang="ko-KR" spc="-300" dirty="0">
                <a:solidFill>
                  <a:schemeClr val="accent4">
                    <a:lumMod val="50000"/>
                  </a:schemeClr>
                </a:solidFill>
              </a:rPr>
              <a:t>UI</a:t>
            </a:r>
            <a:r>
              <a:rPr lang="ko-KR" altLang="en-US" spc="-300" dirty="0">
                <a:solidFill>
                  <a:schemeClr val="accent4">
                    <a:lumMod val="50000"/>
                  </a:schemeClr>
                </a:solidFill>
              </a:rPr>
              <a:t>를 적합성 테스트를 통해 수정하는 과정입니다</a:t>
            </a:r>
            <a:r>
              <a:rPr lang="en-US" altLang="ko-KR"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250898" y="1633249"/>
            <a:ext cx="665567" cy="1107996"/>
          </a:xfrm>
          <a:prstGeom prst="rect">
            <a:avLst/>
          </a:prstGeom>
          <a:noFill/>
        </p:spPr>
        <p:txBody>
          <a:bodyPr wrap="none" rtlCol="0">
            <a:spAutoFit/>
          </a:bodyPr>
          <a:lstStyle/>
          <a:p>
            <a:r>
              <a:rPr lang="en-US" altLang="ko-KR" sz="6600" b="1" dirty="0">
                <a:solidFill>
                  <a:schemeClr val="accent2"/>
                </a:solidFill>
              </a:rPr>
              <a:t>4</a:t>
            </a:r>
            <a:endParaRPr lang="ko-KR" altLang="en-US" sz="6600" b="1" dirty="0">
              <a:solidFill>
                <a:schemeClr val="accent2"/>
              </a:solidFill>
            </a:endParaRPr>
          </a:p>
        </p:txBody>
      </p:sp>
    </p:spTree>
    <p:extLst>
      <p:ext uri="{BB962C8B-B14F-4D97-AF65-F5344CB8AC3E}">
        <p14:creationId xmlns:p14="http://schemas.microsoft.com/office/powerpoint/2010/main" val="36654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DADA1826-CD24-4E4C-A634-022F1D5F3EAE}"/>
              </a:ext>
            </a:extLst>
          </p:cNvPr>
          <p:cNvPicPr>
            <a:picLocks noChangeAspect="1"/>
          </p:cNvPicPr>
          <p:nvPr/>
        </p:nvPicPr>
        <p:blipFill>
          <a:blip r:embed="rId2"/>
          <a:stretch>
            <a:fillRect/>
          </a:stretch>
        </p:blipFill>
        <p:spPr>
          <a:xfrm>
            <a:off x="9532757" y="1157009"/>
            <a:ext cx="1661274" cy="1306776"/>
          </a:xfrm>
          <a:prstGeom prst="rect">
            <a:avLst/>
          </a:prstGeom>
        </p:spPr>
      </p:pic>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2949846"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테스트 및 평가</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454792" cy="307777"/>
          </a:xfrm>
          <a:prstGeom prst="rect">
            <a:avLst/>
          </a:prstGeom>
          <a:noFill/>
        </p:spPr>
        <p:txBody>
          <a:bodyPr wrap="none" rtlCol="0">
            <a:spAutoFit/>
          </a:bodyPr>
          <a:lstStyle/>
          <a:p>
            <a:r>
              <a:rPr lang="ko-KR" altLang="en-US" sz="1400" spc="-300" dirty="0">
                <a:solidFill>
                  <a:schemeClr val="accent4">
                    <a:lumMod val="50000"/>
                  </a:schemeClr>
                </a:solidFill>
              </a:rPr>
              <a:t>구현한 </a:t>
            </a:r>
            <a:r>
              <a:rPr lang="en-US" altLang="ko-KR" sz="1400" spc="-300" dirty="0">
                <a:solidFill>
                  <a:schemeClr val="accent4">
                    <a:lumMod val="50000"/>
                  </a:schemeClr>
                </a:solidFill>
              </a:rPr>
              <a:t>UI</a:t>
            </a:r>
            <a:r>
              <a:rPr lang="ko-KR" altLang="en-US" sz="1400" spc="-300" dirty="0">
                <a:solidFill>
                  <a:schemeClr val="accent4">
                    <a:lumMod val="50000"/>
                  </a:schemeClr>
                </a:solidFill>
              </a:rPr>
              <a:t>를 적합성 테스트를 통해 수정하는 과정입니다</a:t>
            </a:r>
            <a:r>
              <a:rPr lang="en-US" altLang="ko-KR" sz="1400" spc="-300" dirty="0">
                <a:solidFill>
                  <a:schemeClr val="accent4">
                    <a:lumMod val="50000"/>
                  </a:schemeClr>
                </a:solidFill>
              </a:rPr>
              <a:t>.</a:t>
            </a:r>
            <a:endParaRPr lang="ko-KR" altLang="en-US" sz="1400" spc="-3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3</a:t>
            </a:r>
            <a:endParaRPr lang="ko-KR" altLang="en-US" sz="4800" b="1" dirty="0">
              <a:solidFill>
                <a:schemeClr val="accent4"/>
              </a:solidFill>
            </a:endParaRPr>
          </a:p>
        </p:txBody>
      </p:sp>
      <p:sp>
        <p:nvSpPr>
          <p:cNvPr id="16" name="타원 15">
            <a:extLst>
              <a:ext uri="{FF2B5EF4-FFF2-40B4-BE49-F238E27FC236}">
                <a16:creationId xmlns:a16="http://schemas.microsoft.com/office/drawing/2014/main" id="{3168113B-F2BC-41AF-9419-122DAA30A576}"/>
              </a:ext>
            </a:extLst>
          </p:cNvPr>
          <p:cNvSpPr/>
          <p:nvPr/>
        </p:nvSpPr>
        <p:spPr>
          <a:xfrm>
            <a:off x="5740067" y="3486034"/>
            <a:ext cx="2738208" cy="273820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28C2A02C-CBF3-47D8-840C-F2A8F580A550}"/>
              </a:ext>
            </a:extLst>
          </p:cNvPr>
          <p:cNvSpPr/>
          <p:nvPr/>
        </p:nvSpPr>
        <p:spPr>
          <a:xfrm>
            <a:off x="3658625" y="3486034"/>
            <a:ext cx="2738208" cy="2738208"/>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2E5CE5BD-4372-4B55-995B-941456A7BD20}"/>
              </a:ext>
            </a:extLst>
          </p:cNvPr>
          <p:cNvSpPr/>
          <p:nvPr/>
        </p:nvSpPr>
        <p:spPr>
          <a:xfrm>
            <a:off x="4734710" y="1636426"/>
            <a:ext cx="2738208" cy="273820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3C04C16-EFFD-49A0-A1FB-18516B38D6A9}"/>
              </a:ext>
            </a:extLst>
          </p:cNvPr>
          <p:cNvSpPr txBox="1"/>
          <p:nvPr/>
        </p:nvSpPr>
        <p:spPr>
          <a:xfrm>
            <a:off x="3864978" y="4701250"/>
            <a:ext cx="2133918" cy="707886"/>
          </a:xfrm>
          <a:prstGeom prst="rect">
            <a:avLst/>
          </a:prstGeom>
          <a:noFill/>
        </p:spPr>
        <p:txBody>
          <a:bodyPr wrap="none" rtlCol="0">
            <a:spAutoFit/>
          </a:bodyPr>
          <a:lstStyle/>
          <a:p>
            <a:pPr algn="ctr"/>
            <a:r>
              <a:rPr lang="ko-KR" altLang="en-US" sz="2000" spc="-300" dirty="0">
                <a:solidFill>
                  <a:schemeClr val="accent4">
                    <a:lumMod val="50000"/>
                  </a:schemeClr>
                </a:solidFill>
                <a:latin typeface="+mj-ea"/>
                <a:ea typeface="+mj-ea"/>
              </a:rPr>
              <a:t>웹 표준성 및 적합성 </a:t>
            </a:r>
            <a:endParaRPr lang="en-US" altLang="ko-KR" sz="2000" spc="-300" dirty="0">
              <a:solidFill>
                <a:schemeClr val="accent4">
                  <a:lumMod val="50000"/>
                </a:schemeClr>
              </a:solidFill>
              <a:latin typeface="+mj-ea"/>
              <a:ea typeface="+mj-ea"/>
            </a:endParaRPr>
          </a:p>
          <a:p>
            <a:pPr algn="ctr"/>
            <a:r>
              <a:rPr lang="ko-KR" altLang="en-US" sz="2000" spc="-300" dirty="0">
                <a:solidFill>
                  <a:schemeClr val="accent4">
                    <a:lumMod val="50000"/>
                  </a:schemeClr>
                </a:solidFill>
                <a:latin typeface="+mj-ea"/>
                <a:ea typeface="+mj-ea"/>
              </a:rPr>
              <a:t>검사</a:t>
            </a:r>
          </a:p>
        </p:txBody>
      </p:sp>
      <p:sp>
        <p:nvSpPr>
          <p:cNvPr id="11" name="TextBox 10">
            <a:extLst>
              <a:ext uri="{FF2B5EF4-FFF2-40B4-BE49-F238E27FC236}">
                <a16:creationId xmlns:a16="http://schemas.microsoft.com/office/drawing/2014/main" id="{D972B749-0D38-4E80-90B8-D2A1F923E8C6}"/>
              </a:ext>
            </a:extLst>
          </p:cNvPr>
          <p:cNvSpPr txBox="1"/>
          <p:nvPr/>
        </p:nvSpPr>
        <p:spPr>
          <a:xfrm>
            <a:off x="6553837" y="4704994"/>
            <a:ext cx="1526501" cy="400110"/>
          </a:xfrm>
          <a:prstGeom prst="rect">
            <a:avLst/>
          </a:prstGeom>
          <a:noFill/>
        </p:spPr>
        <p:txBody>
          <a:bodyPr wrap="square" rtlCol="0">
            <a:spAutoFit/>
          </a:bodyPr>
          <a:lstStyle/>
          <a:p>
            <a:pPr algn="ctr"/>
            <a:r>
              <a:rPr lang="ko-KR" altLang="en-US" sz="2000" spc="-300">
                <a:solidFill>
                  <a:schemeClr val="accent4">
                    <a:lumMod val="50000"/>
                  </a:schemeClr>
                </a:solidFill>
                <a:latin typeface="+mj-ea"/>
                <a:ea typeface="+mj-ea"/>
              </a:rPr>
              <a:t>최종 수정</a:t>
            </a:r>
            <a:endParaRPr lang="ko-KR" altLang="en-US" sz="2000" spc="-300" dirty="0">
              <a:solidFill>
                <a:schemeClr val="accent4">
                  <a:lumMod val="50000"/>
                </a:schemeClr>
              </a:solidFill>
              <a:latin typeface="+mj-ea"/>
              <a:ea typeface="+mj-ea"/>
            </a:endParaRPr>
          </a:p>
        </p:txBody>
      </p:sp>
      <p:sp>
        <p:nvSpPr>
          <p:cNvPr id="12" name="TextBox 11">
            <a:extLst>
              <a:ext uri="{FF2B5EF4-FFF2-40B4-BE49-F238E27FC236}">
                <a16:creationId xmlns:a16="http://schemas.microsoft.com/office/drawing/2014/main" id="{09BF5280-B213-4152-BA38-BB26584AB3BC}"/>
              </a:ext>
            </a:extLst>
          </p:cNvPr>
          <p:cNvSpPr txBox="1"/>
          <p:nvPr/>
        </p:nvSpPr>
        <p:spPr>
          <a:xfrm>
            <a:off x="5197156" y="2805475"/>
            <a:ext cx="1813318" cy="400110"/>
          </a:xfrm>
          <a:prstGeom prst="rect">
            <a:avLst/>
          </a:prstGeom>
          <a:noFill/>
        </p:spPr>
        <p:txBody>
          <a:bodyPr wrap="none" rtlCol="0">
            <a:spAutoFit/>
          </a:bodyPr>
          <a:lstStyle/>
          <a:p>
            <a:pPr algn="ctr"/>
            <a:r>
              <a:rPr lang="ko-KR" altLang="en-US" sz="2000" spc="-300" dirty="0">
                <a:solidFill>
                  <a:schemeClr val="accent4">
                    <a:lumMod val="50000"/>
                  </a:schemeClr>
                </a:solidFill>
                <a:latin typeface="+mj-ea"/>
                <a:ea typeface="+mj-ea"/>
              </a:rPr>
              <a:t>주변 피드백 참고</a:t>
            </a:r>
          </a:p>
        </p:txBody>
      </p:sp>
      <p:sp>
        <p:nvSpPr>
          <p:cNvPr id="13" name="TextBox 12">
            <a:extLst>
              <a:ext uri="{FF2B5EF4-FFF2-40B4-BE49-F238E27FC236}">
                <a16:creationId xmlns:a16="http://schemas.microsoft.com/office/drawing/2014/main" id="{544C7A3B-4CB5-4398-A5E3-02C69A6521AF}"/>
              </a:ext>
            </a:extLst>
          </p:cNvPr>
          <p:cNvSpPr txBox="1"/>
          <p:nvPr/>
        </p:nvSpPr>
        <p:spPr>
          <a:xfrm>
            <a:off x="948212" y="4977091"/>
            <a:ext cx="2633030" cy="830997"/>
          </a:xfrm>
          <a:prstGeom prst="rect">
            <a:avLst/>
          </a:prstGeom>
          <a:noFill/>
        </p:spPr>
        <p:txBody>
          <a:bodyPr wrap="square" rtlCol="0">
            <a:spAutoFit/>
          </a:bodyPr>
          <a:lstStyle/>
          <a:p>
            <a:pPr algn="just"/>
            <a:r>
              <a:rPr lang="ko-KR" altLang="en-US" sz="1600" spc="-150" dirty="0"/>
              <a:t>웹 표준성 및 적합성 검사를</a:t>
            </a:r>
            <a:r>
              <a:rPr lang="en-US" altLang="ko-KR" sz="1600" spc="-150" dirty="0"/>
              <a:t> </a:t>
            </a:r>
            <a:r>
              <a:rPr lang="ko-KR" altLang="en-US" sz="1600" spc="-150" dirty="0"/>
              <a:t>통해 적합하지 않은 부분들 수정 작업 진행</a:t>
            </a:r>
          </a:p>
        </p:txBody>
      </p:sp>
      <p:sp>
        <p:nvSpPr>
          <p:cNvPr id="14" name="TextBox 13">
            <a:extLst>
              <a:ext uri="{FF2B5EF4-FFF2-40B4-BE49-F238E27FC236}">
                <a16:creationId xmlns:a16="http://schemas.microsoft.com/office/drawing/2014/main" id="{261477FD-C589-4184-9E94-30E3A6C2C2F7}"/>
              </a:ext>
            </a:extLst>
          </p:cNvPr>
          <p:cNvSpPr txBox="1"/>
          <p:nvPr/>
        </p:nvSpPr>
        <p:spPr>
          <a:xfrm>
            <a:off x="8646550" y="4795215"/>
            <a:ext cx="2633030" cy="830997"/>
          </a:xfrm>
          <a:prstGeom prst="rect">
            <a:avLst/>
          </a:prstGeom>
          <a:noFill/>
        </p:spPr>
        <p:txBody>
          <a:bodyPr wrap="square" rtlCol="0">
            <a:spAutoFit/>
          </a:bodyPr>
          <a:lstStyle/>
          <a:p>
            <a:pPr algn="just"/>
            <a:r>
              <a:rPr lang="ko-KR" altLang="en-US" sz="1600" spc="-150" dirty="0"/>
              <a:t>피드백 사항과 웹 표준성 및 적합성 검사를 통해 포트폴리오 최종 수정 및 보완</a:t>
            </a:r>
          </a:p>
        </p:txBody>
      </p:sp>
      <p:sp>
        <p:nvSpPr>
          <p:cNvPr id="15" name="TextBox 14">
            <a:extLst>
              <a:ext uri="{FF2B5EF4-FFF2-40B4-BE49-F238E27FC236}">
                <a16:creationId xmlns:a16="http://schemas.microsoft.com/office/drawing/2014/main" id="{4EFC58D3-755C-4059-9B02-488F406D218E}"/>
              </a:ext>
            </a:extLst>
          </p:cNvPr>
          <p:cNvSpPr txBox="1"/>
          <p:nvPr/>
        </p:nvSpPr>
        <p:spPr>
          <a:xfrm>
            <a:off x="7594334" y="2708421"/>
            <a:ext cx="2738207" cy="584775"/>
          </a:xfrm>
          <a:prstGeom prst="rect">
            <a:avLst/>
          </a:prstGeom>
          <a:noFill/>
        </p:spPr>
        <p:txBody>
          <a:bodyPr wrap="square" rtlCol="0">
            <a:spAutoFit/>
          </a:bodyPr>
          <a:lstStyle/>
          <a:p>
            <a:pPr algn="just"/>
            <a:r>
              <a:rPr lang="ko-KR" altLang="en-US" sz="1600" spc="-150" dirty="0"/>
              <a:t>주변의 디자이너들</a:t>
            </a:r>
            <a:r>
              <a:rPr lang="en-US" altLang="ko-KR" sz="1600" spc="-150" dirty="0"/>
              <a:t>, </a:t>
            </a:r>
            <a:r>
              <a:rPr lang="ko-KR" altLang="en-US" sz="1600" spc="-150" dirty="0"/>
              <a:t>선생님께 자문을 구해 수정</a:t>
            </a:r>
            <a:r>
              <a:rPr lang="en-US" altLang="ko-KR" sz="1600" spc="-150" dirty="0"/>
              <a:t>/</a:t>
            </a:r>
            <a:r>
              <a:rPr lang="ko-KR" altLang="en-US" sz="1600" spc="-150" dirty="0"/>
              <a:t>보완 부분 확인</a:t>
            </a:r>
          </a:p>
        </p:txBody>
      </p:sp>
      <p:pic>
        <p:nvPicPr>
          <p:cNvPr id="7" name="그림 6">
            <a:extLst>
              <a:ext uri="{FF2B5EF4-FFF2-40B4-BE49-F238E27FC236}">
                <a16:creationId xmlns:a16="http://schemas.microsoft.com/office/drawing/2014/main" id="{B573ED45-A43A-4559-9A68-33753996AC80}"/>
              </a:ext>
            </a:extLst>
          </p:cNvPr>
          <p:cNvPicPr>
            <a:picLocks noChangeAspect="1"/>
          </p:cNvPicPr>
          <p:nvPr/>
        </p:nvPicPr>
        <p:blipFill>
          <a:blip r:embed="rId3"/>
          <a:stretch>
            <a:fillRect/>
          </a:stretch>
        </p:blipFill>
        <p:spPr>
          <a:xfrm>
            <a:off x="10525675" y="1366838"/>
            <a:ext cx="1214437" cy="2062162"/>
          </a:xfrm>
          <a:prstGeom prst="rect">
            <a:avLst/>
          </a:prstGeom>
        </p:spPr>
      </p:pic>
      <p:sp>
        <p:nvSpPr>
          <p:cNvPr id="20" name="직사각형 19">
            <a:extLst>
              <a:ext uri="{FF2B5EF4-FFF2-40B4-BE49-F238E27FC236}">
                <a16:creationId xmlns:a16="http://schemas.microsoft.com/office/drawing/2014/main" id="{7B19099C-5441-473E-AD74-7D7C6F17F349}"/>
              </a:ext>
            </a:extLst>
          </p:cNvPr>
          <p:cNvSpPr/>
          <p:nvPr/>
        </p:nvSpPr>
        <p:spPr>
          <a:xfrm>
            <a:off x="9607990" y="1528426"/>
            <a:ext cx="391171"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descr="텍스트, 실내, 스크린샷이(가) 표시된 사진&#10;&#10;자동 생성된 설명">
            <a:extLst>
              <a:ext uri="{FF2B5EF4-FFF2-40B4-BE49-F238E27FC236}">
                <a16:creationId xmlns:a16="http://schemas.microsoft.com/office/drawing/2014/main" id="{3756B490-44C2-4F54-9BDF-5087158404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14475" y="1978092"/>
            <a:ext cx="2112927" cy="2630208"/>
          </a:xfrm>
          <a:prstGeom prst="rect">
            <a:avLst/>
          </a:prstGeom>
        </p:spPr>
      </p:pic>
    </p:spTree>
    <p:extLst>
      <p:ext uri="{BB962C8B-B14F-4D97-AF65-F5344CB8AC3E}">
        <p14:creationId xmlns:p14="http://schemas.microsoft.com/office/powerpoint/2010/main" val="19610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B610972-6808-4C54-B2C4-E0D8498CBFD4}"/>
              </a:ext>
            </a:extLst>
          </p:cNvPr>
          <p:cNvSpPr/>
          <p:nvPr/>
        </p:nvSpPr>
        <p:spPr>
          <a:xfrm>
            <a:off x="4397273" y="2964322"/>
            <a:ext cx="3518912" cy="143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E7E6538-4A57-4AB9-A676-23AADA4E8442}"/>
              </a:ext>
            </a:extLst>
          </p:cNvPr>
          <p:cNvSpPr txBox="1"/>
          <p:nvPr/>
        </p:nvSpPr>
        <p:spPr>
          <a:xfrm>
            <a:off x="4755544" y="3328962"/>
            <a:ext cx="3034805" cy="707886"/>
          </a:xfrm>
          <a:prstGeom prst="rect">
            <a:avLst/>
          </a:prstGeom>
          <a:noFill/>
        </p:spPr>
        <p:txBody>
          <a:bodyPr wrap="none" rtlCol="0">
            <a:spAutoFit/>
          </a:bodyPr>
          <a:lstStyle/>
          <a:p>
            <a:r>
              <a:rPr lang="en-US" altLang="ko-KR" sz="4000" dirty="0"/>
              <a:t>#</a:t>
            </a:r>
            <a:r>
              <a:rPr lang="ko-KR" altLang="en-US" sz="4000" dirty="0"/>
              <a:t>최종보고서</a:t>
            </a:r>
          </a:p>
        </p:txBody>
      </p:sp>
      <p:sp>
        <p:nvSpPr>
          <p:cNvPr id="6" name="TextBox 5">
            <a:extLst>
              <a:ext uri="{FF2B5EF4-FFF2-40B4-BE49-F238E27FC236}">
                <a16:creationId xmlns:a16="http://schemas.microsoft.com/office/drawing/2014/main" id="{2E5A34CE-0CC1-461A-AA50-EA2A905E1D52}"/>
              </a:ext>
            </a:extLst>
          </p:cNvPr>
          <p:cNvSpPr txBox="1"/>
          <p:nvPr/>
        </p:nvSpPr>
        <p:spPr>
          <a:xfrm>
            <a:off x="4649129" y="2197227"/>
            <a:ext cx="2893741" cy="584775"/>
          </a:xfrm>
          <a:prstGeom prst="rect">
            <a:avLst/>
          </a:prstGeom>
          <a:noFill/>
        </p:spPr>
        <p:txBody>
          <a:bodyPr wrap="none" rtlCol="0">
            <a:spAutoFit/>
          </a:bodyPr>
          <a:lstStyle/>
          <a:p>
            <a:r>
              <a:rPr lang="ko-KR" altLang="en-US" sz="3200" spc="-300">
                <a:solidFill>
                  <a:schemeClr val="tx1">
                    <a:lumMod val="85000"/>
                    <a:lumOff val="15000"/>
                  </a:schemeClr>
                </a:solidFill>
                <a:latin typeface="+mj-ea"/>
                <a:ea typeface="+mj-ea"/>
              </a:rPr>
              <a:t>포트폴리오 제작</a:t>
            </a:r>
            <a:endParaRPr lang="ko-KR" altLang="en-US" sz="3200" spc="-300"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10125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8F4B065B-3A02-4650-B477-3F0B12BBAFC2}"/>
              </a:ext>
            </a:extLst>
          </p:cNvPr>
          <p:cNvGrpSpPr/>
          <p:nvPr/>
        </p:nvGrpSpPr>
        <p:grpSpPr>
          <a:xfrm>
            <a:off x="2509520" y="1351166"/>
            <a:ext cx="6990080" cy="4155668"/>
            <a:chOff x="2600960" y="1609804"/>
            <a:chExt cx="6990080" cy="4155668"/>
          </a:xfrm>
        </p:grpSpPr>
        <p:sp>
          <p:nvSpPr>
            <p:cNvPr id="5" name="TextBox 4">
              <a:extLst>
                <a:ext uri="{FF2B5EF4-FFF2-40B4-BE49-F238E27FC236}">
                  <a16:creationId xmlns:a16="http://schemas.microsoft.com/office/drawing/2014/main" id="{8A9F0C69-37DE-4305-856F-7477BAEC59D0}"/>
                </a:ext>
              </a:extLst>
            </p:cNvPr>
            <p:cNvSpPr txBox="1"/>
            <p:nvPr/>
          </p:nvSpPr>
          <p:spPr>
            <a:xfrm>
              <a:off x="2600960" y="1609804"/>
              <a:ext cx="2641589" cy="2215991"/>
            </a:xfrm>
            <a:prstGeom prst="rect">
              <a:avLst/>
            </a:prstGeom>
            <a:noFill/>
          </p:spPr>
          <p:txBody>
            <a:bodyPr wrap="square" rtlCol="0">
              <a:spAutoFit/>
            </a:bodyPr>
            <a:lstStyle/>
            <a:p>
              <a:r>
                <a:rPr lang="ko-KR" altLang="en-US" sz="13800" dirty="0">
                  <a:solidFill>
                    <a:schemeClr val="accent4">
                      <a:lumMod val="50000"/>
                    </a:schemeClr>
                  </a:solidFill>
                </a:rPr>
                <a:t> 「</a:t>
              </a:r>
            </a:p>
          </p:txBody>
        </p:sp>
        <p:sp>
          <p:nvSpPr>
            <p:cNvPr id="6" name="TextBox 5">
              <a:extLst>
                <a:ext uri="{FF2B5EF4-FFF2-40B4-BE49-F238E27FC236}">
                  <a16:creationId xmlns:a16="http://schemas.microsoft.com/office/drawing/2014/main" id="{7214D2EC-9076-4B8D-9A95-57302C948B23}"/>
                </a:ext>
              </a:extLst>
            </p:cNvPr>
            <p:cNvSpPr txBox="1"/>
            <p:nvPr/>
          </p:nvSpPr>
          <p:spPr>
            <a:xfrm>
              <a:off x="8292287" y="3549481"/>
              <a:ext cx="1298753" cy="2215991"/>
            </a:xfrm>
            <a:prstGeom prst="rect">
              <a:avLst/>
            </a:prstGeom>
            <a:noFill/>
          </p:spPr>
          <p:txBody>
            <a:bodyPr wrap="square" rtlCol="0">
              <a:spAutoFit/>
            </a:bodyPr>
            <a:lstStyle>
              <a:defPPr>
                <a:defRPr lang="ko-KR"/>
              </a:defPPr>
              <a:lvl1pPr>
                <a:defRPr sz="13800">
                  <a:solidFill>
                    <a:srgbClr val="0194E7"/>
                  </a:solidFill>
                </a:defRPr>
              </a:lvl1pPr>
            </a:lstStyle>
            <a:p>
              <a:r>
                <a:rPr lang="ko-KR" altLang="en-US" dirty="0">
                  <a:solidFill>
                    <a:schemeClr val="accent4">
                      <a:lumMod val="50000"/>
                    </a:schemeClr>
                  </a:solidFill>
                </a:rPr>
                <a:t>」 </a:t>
              </a:r>
            </a:p>
          </p:txBody>
        </p:sp>
      </p:grpSp>
      <p:sp>
        <p:nvSpPr>
          <p:cNvPr id="7" name="TextBox 6">
            <a:extLst>
              <a:ext uri="{FF2B5EF4-FFF2-40B4-BE49-F238E27FC236}">
                <a16:creationId xmlns:a16="http://schemas.microsoft.com/office/drawing/2014/main" id="{63EA7ADA-81C1-4795-8050-BE219FC3F473}"/>
              </a:ext>
            </a:extLst>
          </p:cNvPr>
          <p:cNvSpPr txBox="1"/>
          <p:nvPr/>
        </p:nvSpPr>
        <p:spPr>
          <a:xfrm>
            <a:off x="3725539" y="1977160"/>
            <a:ext cx="4989836" cy="2903680"/>
          </a:xfrm>
          <a:prstGeom prst="rect">
            <a:avLst/>
          </a:prstGeom>
          <a:noFill/>
        </p:spPr>
        <p:txBody>
          <a:bodyPr wrap="square" rtlCol="0">
            <a:spAutoFit/>
          </a:bodyPr>
          <a:lstStyle/>
          <a:p>
            <a:pPr algn="just">
              <a:lnSpc>
                <a:spcPct val="110000"/>
              </a:lnSpc>
            </a:pPr>
            <a:r>
              <a:rPr lang="en-US" altLang="ko-KR" sz="2400" i="1" spc="-150" dirty="0">
                <a:solidFill>
                  <a:schemeClr val="accent4">
                    <a:lumMod val="50000"/>
                  </a:schemeClr>
                </a:solidFill>
              </a:rPr>
              <a:t>4</a:t>
            </a:r>
            <a:r>
              <a:rPr lang="ko-KR" altLang="en-US" sz="2400" i="1" spc="-150" dirty="0">
                <a:solidFill>
                  <a:schemeClr val="accent4">
                    <a:lumMod val="50000"/>
                  </a:schemeClr>
                </a:solidFill>
              </a:rPr>
              <a:t>개월 간의 짧다면 짧고 길다면 긴 학원 생활 이었지만</a:t>
            </a:r>
            <a:r>
              <a:rPr lang="en-US" altLang="ko-KR" sz="2400" i="1" spc="-150" dirty="0">
                <a:solidFill>
                  <a:schemeClr val="accent4">
                    <a:lumMod val="50000"/>
                  </a:schemeClr>
                </a:solidFill>
              </a:rPr>
              <a:t>, </a:t>
            </a:r>
            <a:r>
              <a:rPr lang="ko-KR" altLang="en-US" sz="2400" i="1" spc="-150" dirty="0">
                <a:solidFill>
                  <a:schemeClr val="accent4">
                    <a:lumMod val="50000"/>
                  </a:schemeClr>
                </a:solidFill>
              </a:rPr>
              <a:t>이제껏 배워보지 못했던 색다른 것들을 학습하고</a:t>
            </a:r>
            <a:r>
              <a:rPr lang="en-US" altLang="ko-KR" sz="2400" i="1" spc="-150" dirty="0">
                <a:solidFill>
                  <a:schemeClr val="accent4">
                    <a:lumMod val="50000"/>
                  </a:schemeClr>
                </a:solidFill>
              </a:rPr>
              <a:t>, </a:t>
            </a:r>
            <a:r>
              <a:rPr lang="ko-KR" altLang="en-US" sz="2400" i="1" spc="-150" dirty="0">
                <a:solidFill>
                  <a:schemeClr val="accent4">
                    <a:lumMod val="50000"/>
                  </a:schemeClr>
                </a:solidFill>
              </a:rPr>
              <a:t>배울 수 있어 너무나도 좋았던 경험이었습니다</a:t>
            </a:r>
            <a:r>
              <a:rPr lang="en-US" altLang="ko-KR" sz="2400" i="1" spc="-150" dirty="0">
                <a:solidFill>
                  <a:schemeClr val="accent4">
                    <a:lumMod val="50000"/>
                  </a:schemeClr>
                </a:solidFill>
              </a:rPr>
              <a:t>. </a:t>
            </a:r>
            <a:r>
              <a:rPr lang="ko-KR" altLang="en-US" sz="2400" i="1" spc="-150" dirty="0">
                <a:solidFill>
                  <a:schemeClr val="accent4">
                    <a:lumMod val="50000"/>
                  </a:schemeClr>
                </a:solidFill>
              </a:rPr>
              <a:t>앞으로도 이 경험 잊지 않고 계속해서 발전해 나가겠습니다</a:t>
            </a:r>
            <a:r>
              <a:rPr lang="en-US" altLang="ko-KR" sz="2400" i="1" spc="-150" dirty="0">
                <a:solidFill>
                  <a:schemeClr val="accent4">
                    <a:lumMod val="50000"/>
                  </a:schemeClr>
                </a:solidFill>
              </a:rPr>
              <a:t>. </a:t>
            </a:r>
            <a:r>
              <a:rPr lang="ko-KR" altLang="en-US" sz="2400" i="1" spc="-150" dirty="0">
                <a:solidFill>
                  <a:schemeClr val="accent4">
                    <a:lumMod val="50000"/>
                  </a:schemeClr>
                </a:solidFill>
              </a:rPr>
              <a:t>지금까지 제 포트폴리오를 읽어 주셔서 감사합니다</a:t>
            </a:r>
            <a:r>
              <a:rPr lang="en-US" altLang="ko-KR" sz="2400" i="1" spc="-150" dirty="0">
                <a:solidFill>
                  <a:schemeClr val="accent4">
                    <a:lumMod val="50000"/>
                  </a:schemeClr>
                </a:solidFill>
              </a:rPr>
              <a:t>.</a:t>
            </a:r>
            <a:endParaRPr lang="ko-KR" altLang="en-US" sz="2400" i="1" spc="-150" dirty="0">
              <a:solidFill>
                <a:schemeClr val="accent4">
                  <a:lumMod val="50000"/>
                </a:schemeClr>
              </a:solidFill>
            </a:endParaRPr>
          </a:p>
        </p:txBody>
      </p:sp>
    </p:spTree>
    <p:extLst>
      <p:ext uri="{BB962C8B-B14F-4D97-AF65-F5344CB8AC3E}">
        <p14:creationId xmlns:p14="http://schemas.microsoft.com/office/powerpoint/2010/main" val="191897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EBBF972-9F3D-4F22-B882-CE59EF74476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7C74F5F7-00D0-4ECC-89F9-4D20EF05AC44}"/>
              </a:ext>
            </a:extLst>
          </p:cNvPr>
          <p:cNvSpPr/>
          <p:nvPr/>
        </p:nvSpPr>
        <p:spPr>
          <a:xfrm>
            <a:off x="2698416" y="2505627"/>
            <a:ext cx="6795168" cy="183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98A5B73-C2F7-4581-8705-1A00D96287B1}"/>
              </a:ext>
            </a:extLst>
          </p:cNvPr>
          <p:cNvSpPr txBox="1"/>
          <p:nvPr/>
        </p:nvSpPr>
        <p:spPr>
          <a:xfrm>
            <a:off x="4694815" y="2794267"/>
            <a:ext cx="2802370" cy="1015663"/>
          </a:xfrm>
          <a:prstGeom prst="rect">
            <a:avLst/>
          </a:prstGeom>
          <a:noFill/>
        </p:spPr>
        <p:txBody>
          <a:bodyPr wrap="none" rtlCol="0">
            <a:spAutoFit/>
          </a:bodyPr>
          <a:lstStyle/>
          <a:p>
            <a:pPr algn="ctr"/>
            <a:r>
              <a:rPr lang="en-US" altLang="ko-KR" sz="6000" b="1" spc="-300" dirty="0">
                <a:solidFill>
                  <a:schemeClr val="accent2"/>
                </a:solidFill>
              </a:rPr>
              <a:t>Thanks!</a:t>
            </a:r>
            <a:endParaRPr lang="ko-KR" altLang="en-US" sz="6000" b="1" spc="-300" dirty="0">
              <a:solidFill>
                <a:schemeClr val="accent2"/>
              </a:solidFill>
            </a:endParaRPr>
          </a:p>
        </p:txBody>
      </p:sp>
      <p:sp>
        <p:nvSpPr>
          <p:cNvPr id="6" name="TextBox 5">
            <a:extLst>
              <a:ext uri="{FF2B5EF4-FFF2-40B4-BE49-F238E27FC236}">
                <a16:creationId xmlns:a16="http://schemas.microsoft.com/office/drawing/2014/main" id="{B52C2E6F-0C74-499E-8460-A9AA5B5D40F6}"/>
              </a:ext>
            </a:extLst>
          </p:cNvPr>
          <p:cNvSpPr txBox="1"/>
          <p:nvPr/>
        </p:nvSpPr>
        <p:spPr>
          <a:xfrm>
            <a:off x="2543947" y="1851645"/>
            <a:ext cx="1603324" cy="3154710"/>
          </a:xfrm>
          <a:prstGeom prst="rect">
            <a:avLst/>
          </a:prstGeom>
          <a:noFill/>
        </p:spPr>
        <p:txBody>
          <a:bodyPr wrap="none" rtlCol="0">
            <a:spAutoFit/>
          </a:bodyPr>
          <a:lstStyle/>
          <a:p>
            <a:r>
              <a:rPr lang="en-US" altLang="ko-KR" sz="19900" dirty="0">
                <a:solidFill>
                  <a:schemeClr val="accent2"/>
                </a:solidFill>
              </a:rPr>
              <a:t>#</a:t>
            </a:r>
            <a:endParaRPr lang="ko-KR" altLang="en-US" sz="19900" dirty="0">
              <a:solidFill>
                <a:schemeClr val="accent2"/>
              </a:solidFill>
            </a:endParaRPr>
          </a:p>
        </p:txBody>
      </p:sp>
      <p:sp>
        <p:nvSpPr>
          <p:cNvPr id="2" name="TextBox 1">
            <a:extLst>
              <a:ext uri="{FF2B5EF4-FFF2-40B4-BE49-F238E27FC236}">
                <a16:creationId xmlns:a16="http://schemas.microsoft.com/office/drawing/2014/main" id="{ACCC462B-9A79-4D8A-ADD6-8F0BF887DEAB}"/>
              </a:ext>
            </a:extLst>
          </p:cNvPr>
          <p:cNvSpPr txBox="1"/>
          <p:nvPr/>
        </p:nvSpPr>
        <p:spPr>
          <a:xfrm>
            <a:off x="4123725" y="3711318"/>
            <a:ext cx="5369859" cy="523220"/>
          </a:xfrm>
          <a:prstGeom prst="rect">
            <a:avLst/>
          </a:prstGeom>
          <a:noFill/>
        </p:spPr>
        <p:txBody>
          <a:bodyPr wrap="square" rtlCol="0">
            <a:spAutoFit/>
          </a:bodyPr>
          <a:lstStyle/>
          <a:p>
            <a:r>
              <a:rPr lang="en-US" altLang="ko-KR" sz="1400" dirty="0">
                <a:solidFill>
                  <a:schemeClr val="accent1"/>
                </a:solidFill>
              </a:rPr>
              <a:t>https://post.naver.com/viewer/postView.nhn?volumeNo=30269002&amp;memberNo=6532296&amp;vType=VERTICAL [ppt </a:t>
            </a:r>
            <a:r>
              <a:rPr lang="ko-KR" altLang="en-US" sz="1400" dirty="0">
                <a:solidFill>
                  <a:schemeClr val="accent1"/>
                </a:solidFill>
              </a:rPr>
              <a:t>출처</a:t>
            </a:r>
            <a:r>
              <a:rPr lang="en-US" altLang="ko-KR" sz="1400" dirty="0">
                <a:solidFill>
                  <a:schemeClr val="accent1"/>
                </a:solidFill>
              </a:rPr>
              <a:t>]</a:t>
            </a:r>
            <a:endParaRPr lang="ko-KR" altLang="en-US" sz="1400" dirty="0">
              <a:solidFill>
                <a:schemeClr val="accent1"/>
              </a:solidFill>
            </a:endParaRPr>
          </a:p>
        </p:txBody>
      </p:sp>
    </p:spTree>
    <p:extLst>
      <p:ext uri="{BB962C8B-B14F-4D97-AF65-F5344CB8AC3E}">
        <p14:creationId xmlns:p14="http://schemas.microsoft.com/office/powerpoint/2010/main" val="38992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B754D0-1D69-4D2C-8DBA-852CF617DC30}"/>
              </a:ext>
            </a:extLst>
          </p:cNvPr>
          <p:cNvSpPr/>
          <p:nvPr/>
        </p:nvSpPr>
        <p:spPr>
          <a:xfrm>
            <a:off x="6096000" y="1163320"/>
            <a:ext cx="6096000" cy="5720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D45CE2C4-28C8-4910-8DBE-E7488746E5C6}"/>
              </a:ext>
            </a:extLst>
          </p:cNvPr>
          <p:cNvSpPr/>
          <p:nvPr/>
        </p:nvSpPr>
        <p:spPr>
          <a:xfrm>
            <a:off x="0" y="934720"/>
            <a:ext cx="6096000" cy="111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76304DB-138B-466E-A699-CC6B4EBF22E2}"/>
              </a:ext>
            </a:extLst>
          </p:cNvPr>
          <p:cNvSpPr txBox="1"/>
          <p:nvPr/>
        </p:nvSpPr>
        <p:spPr>
          <a:xfrm>
            <a:off x="193040" y="174973"/>
            <a:ext cx="931665" cy="584775"/>
          </a:xfrm>
          <a:prstGeom prst="rect">
            <a:avLst/>
          </a:prstGeom>
          <a:noFill/>
        </p:spPr>
        <p:txBody>
          <a:bodyPr wrap="none" rtlCol="0">
            <a:spAutoFit/>
          </a:bodyPr>
          <a:lstStyle/>
          <a:p>
            <a:r>
              <a:rPr lang="ko-KR" altLang="en-US" sz="3200" dirty="0">
                <a:solidFill>
                  <a:schemeClr val="tx2">
                    <a:lumMod val="50000"/>
                  </a:schemeClr>
                </a:solidFill>
              </a:rPr>
              <a:t>목차</a:t>
            </a:r>
          </a:p>
        </p:txBody>
      </p:sp>
      <p:sp>
        <p:nvSpPr>
          <p:cNvPr id="5" name="TextBox 4">
            <a:extLst>
              <a:ext uri="{FF2B5EF4-FFF2-40B4-BE49-F238E27FC236}">
                <a16:creationId xmlns:a16="http://schemas.microsoft.com/office/drawing/2014/main" id="{1C94C671-7E93-40FD-A0FA-8A445145AE83}"/>
              </a:ext>
            </a:extLst>
          </p:cNvPr>
          <p:cNvSpPr txBox="1"/>
          <p:nvPr/>
        </p:nvSpPr>
        <p:spPr>
          <a:xfrm>
            <a:off x="1124705" y="390416"/>
            <a:ext cx="3235959" cy="369332"/>
          </a:xfrm>
          <a:prstGeom prst="rect">
            <a:avLst/>
          </a:prstGeom>
          <a:noFill/>
        </p:spPr>
        <p:txBody>
          <a:bodyPr wrap="square" rtlCol="0">
            <a:spAutoFit/>
          </a:bodyPr>
          <a:lstStyle/>
          <a:p>
            <a:r>
              <a:rPr lang="en-US" altLang="ko-KR" dirty="0">
                <a:solidFill>
                  <a:schemeClr val="tx2">
                    <a:lumMod val="50000"/>
                  </a:schemeClr>
                </a:solidFill>
              </a:rPr>
              <a:t>A table of contents</a:t>
            </a:r>
            <a:endParaRPr lang="ko-KR" altLang="en-US" dirty="0">
              <a:solidFill>
                <a:schemeClr val="tx2">
                  <a:lumMod val="50000"/>
                </a:schemeClr>
              </a:solidFill>
            </a:endParaRPr>
          </a:p>
        </p:txBody>
      </p:sp>
      <p:grpSp>
        <p:nvGrpSpPr>
          <p:cNvPr id="13" name="그룹 12">
            <a:extLst>
              <a:ext uri="{FF2B5EF4-FFF2-40B4-BE49-F238E27FC236}">
                <a16:creationId xmlns:a16="http://schemas.microsoft.com/office/drawing/2014/main" id="{3FD70989-0967-44E9-8B20-09A5D1D6E1C9}"/>
              </a:ext>
            </a:extLst>
          </p:cNvPr>
          <p:cNvGrpSpPr/>
          <p:nvPr/>
        </p:nvGrpSpPr>
        <p:grpSpPr>
          <a:xfrm>
            <a:off x="294640" y="1391920"/>
            <a:ext cx="3362689" cy="701040"/>
            <a:chOff x="294640" y="1391920"/>
            <a:chExt cx="3362689" cy="701040"/>
          </a:xfrm>
        </p:grpSpPr>
        <p:sp>
          <p:nvSpPr>
            <p:cNvPr id="6" name="직사각형 5">
              <a:extLst>
                <a:ext uri="{FF2B5EF4-FFF2-40B4-BE49-F238E27FC236}">
                  <a16:creationId xmlns:a16="http://schemas.microsoft.com/office/drawing/2014/main" id="{31687E75-7EE0-4211-A462-A78FC693C492}"/>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F88F4D3-0ADC-4F16-971A-421323FED2ED}"/>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1</a:t>
              </a:r>
              <a:endParaRPr lang="ko-KR" altLang="en-US" sz="3200" b="1" dirty="0">
                <a:solidFill>
                  <a:schemeClr val="tx2">
                    <a:lumMod val="75000"/>
                  </a:schemeClr>
                </a:solidFill>
              </a:endParaRPr>
            </a:p>
          </p:txBody>
        </p:sp>
        <p:sp>
          <p:nvSpPr>
            <p:cNvPr id="12" name="TextBox 11">
              <a:extLst>
                <a:ext uri="{FF2B5EF4-FFF2-40B4-BE49-F238E27FC236}">
                  <a16:creationId xmlns:a16="http://schemas.microsoft.com/office/drawing/2014/main" id="{C38C7E67-74DA-485F-A8AE-DA8FD6F1B699}"/>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 </a:t>
              </a:r>
              <a:r>
                <a:rPr lang="ko-KR" altLang="en-US" sz="2400" spc="-300" dirty="0">
                  <a:solidFill>
                    <a:schemeClr val="tx2">
                      <a:lumMod val="50000"/>
                    </a:schemeClr>
                  </a:solidFill>
                </a:rPr>
                <a:t>디자인</a:t>
              </a:r>
            </a:p>
          </p:txBody>
        </p:sp>
      </p:grpSp>
      <p:grpSp>
        <p:nvGrpSpPr>
          <p:cNvPr id="14" name="그룹 13">
            <a:extLst>
              <a:ext uri="{FF2B5EF4-FFF2-40B4-BE49-F238E27FC236}">
                <a16:creationId xmlns:a16="http://schemas.microsoft.com/office/drawing/2014/main" id="{24FFEE27-45F9-464D-8DF9-81ED76C271D2}"/>
              </a:ext>
            </a:extLst>
          </p:cNvPr>
          <p:cNvGrpSpPr/>
          <p:nvPr/>
        </p:nvGrpSpPr>
        <p:grpSpPr>
          <a:xfrm>
            <a:off x="294640" y="2456784"/>
            <a:ext cx="3362689" cy="701040"/>
            <a:chOff x="294640" y="1391920"/>
            <a:chExt cx="3362689" cy="701040"/>
          </a:xfrm>
        </p:grpSpPr>
        <p:sp>
          <p:nvSpPr>
            <p:cNvPr id="15" name="직사각형 14">
              <a:extLst>
                <a:ext uri="{FF2B5EF4-FFF2-40B4-BE49-F238E27FC236}">
                  <a16:creationId xmlns:a16="http://schemas.microsoft.com/office/drawing/2014/main" id="{B9DE7996-FB2E-449D-A8E1-F21F9DE43D18}"/>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60AF0C1A-F079-4686-B269-0ED4FE6A6C6F}"/>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2</a:t>
              </a:r>
              <a:endParaRPr lang="ko-KR" altLang="en-US" sz="3200" b="1" dirty="0">
                <a:solidFill>
                  <a:schemeClr val="tx2">
                    <a:lumMod val="75000"/>
                  </a:schemeClr>
                </a:solidFill>
              </a:endParaRPr>
            </a:p>
          </p:txBody>
        </p:sp>
        <p:sp>
          <p:nvSpPr>
            <p:cNvPr id="17" name="TextBox 16">
              <a:extLst>
                <a:ext uri="{FF2B5EF4-FFF2-40B4-BE49-F238E27FC236}">
                  <a16:creationId xmlns:a16="http://schemas.microsoft.com/office/drawing/2014/main" id="{AA208B53-099A-40CC-A54D-D084DC7C5DA5}"/>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GUI </a:t>
              </a:r>
              <a:r>
                <a:rPr lang="ko-KR" altLang="en-US" sz="2400" spc="-300" dirty="0">
                  <a:solidFill>
                    <a:schemeClr val="tx2">
                      <a:lumMod val="50000"/>
                    </a:schemeClr>
                  </a:solidFill>
                </a:rPr>
                <a:t>디자인</a:t>
              </a:r>
            </a:p>
          </p:txBody>
        </p:sp>
      </p:grpSp>
      <p:grpSp>
        <p:nvGrpSpPr>
          <p:cNvPr id="18" name="그룹 17">
            <a:extLst>
              <a:ext uri="{FF2B5EF4-FFF2-40B4-BE49-F238E27FC236}">
                <a16:creationId xmlns:a16="http://schemas.microsoft.com/office/drawing/2014/main" id="{72248B9C-3D54-45BB-A57F-A9D99CEA8994}"/>
              </a:ext>
            </a:extLst>
          </p:cNvPr>
          <p:cNvGrpSpPr/>
          <p:nvPr/>
        </p:nvGrpSpPr>
        <p:grpSpPr>
          <a:xfrm>
            <a:off x="294640" y="3521648"/>
            <a:ext cx="3362689" cy="701040"/>
            <a:chOff x="294640" y="1391920"/>
            <a:chExt cx="3362689" cy="701040"/>
          </a:xfrm>
        </p:grpSpPr>
        <p:sp>
          <p:nvSpPr>
            <p:cNvPr id="19" name="직사각형 18">
              <a:extLst>
                <a:ext uri="{FF2B5EF4-FFF2-40B4-BE49-F238E27FC236}">
                  <a16:creationId xmlns:a16="http://schemas.microsoft.com/office/drawing/2014/main" id="{F37A9374-D0D7-464F-B150-88C5B40CEF7F}"/>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400FF30-FB91-462E-8C6D-23083600275E}"/>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3</a:t>
              </a:r>
              <a:endParaRPr lang="ko-KR" altLang="en-US" sz="3200" b="1" dirty="0">
                <a:solidFill>
                  <a:schemeClr val="tx2">
                    <a:lumMod val="75000"/>
                  </a:schemeClr>
                </a:solidFill>
              </a:endParaRPr>
            </a:p>
          </p:txBody>
        </p:sp>
        <p:sp>
          <p:nvSpPr>
            <p:cNvPr id="21" name="TextBox 20">
              <a:extLst>
                <a:ext uri="{FF2B5EF4-FFF2-40B4-BE49-F238E27FC236}">
                  <a16:creationId xmlns:a16="http://schemas.microsoft.com/office/drawing/2014/main" id="{CD9519AB-383A-4302-84C4-7A82F08C9CEF}"/>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a:t>
              </a:r>
              <a:r>
                <a:rPr lang="ko-KR" altLang="en-US" sz="2400" spc="-300" dirty="0">
                  <a:solidFill>
                    <a:schemeClr val="tx2">
                      <a:lumMod val="50000"/>
                    </a:schemeClr>
                  </a:solidFill>
                </a:rPr>
                <a:t> 구현</a:t>
              </a:r>
            </a:p>
          </p:txBody>
        </p:sp>
      </p:grpSp>
      <p:grpSp>
        <p:nvGrpSpPr>
          <p:cNvPr id="22" name="그룹 21">
            <a:extLst>
              <a:ext uri="{FF2B5EF4-FFF2-40B4-BE49-F238E27FC236}">
                <a16:creationId xmlns:a16="http://schemas.microsoft.com/office/drawing/2014/main" id="{AA6DAF3D-56DD-4603-B5C8-395DADFA849A}"/>
              </a:ext>
            </a:extLst>
          </p:cNvPr>
          <p:cNvGrpSpPr/>
          <p:nvPr/>
        </p:nvGrpSpPr>
        <p:grpSpPr>
          <a:xfrm>
            <a:off x="294640" y="4586512"/>
            <a:ext cx="3362689" cy="701040"/>
            <a:chOff x="294640" y="1391920"/>
            <a:chExt cx="3362689" cy="701040"/>
          </a:xfrm>
        </p:grpSpPr>
        <p:sp>
          <p:nvSpPr>
            <p:cNvPr id="23" name="직사각형 22">
              <a:extLst>
                <a:ext uri="{FF2B5EF4-FFF2-40B4-BE49-F238E27FC236}">
                  <a16:creationId xmlns:a16="http://schemas.microsoft.com/office/drawing/2014/main" id="{3257C551-BEA9-4A5A-804C-B3723BAB21E9}"/>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0059E28-6683-4826-B293-3AF3DF3ECA1B}"/>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4</a:t>
              </a:r>
              <a:endParaRPr lang="ko-KR" altLang="en-US" sz="3200" b="1" dirty="0">
                <a:solidFill>
                  <a:schemeClr val="tx2">
                    <a:lumMod val="75000"/>
                  </a:schemeClr>
                </a:solidFill>
              </a:endParaRPr>
            </a:p>
          </p:txBody>
        </p:sp>
        <p:sp>
          <p:nvSpPr>
            <p:cNvPr id="25" name="TextBox 24">
              <a:extLst>
                <a:ext uri="{FF2B5EF4-FFF2-40B4-BE49-F238E27FC236}">
                  <a16:creationId xmlns:a16="http://schemas.microsoft.com/office/drawing/2014/main" id="{FEB0A944-CAFF-4F64-8ADB-EAF6997D6573}"/>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 </a:t>
              </a:r>
              <a:r>
                <a:rPr lang="ko-KR" altLang="en-US" sz="2400" spc="-300" dirty="0">
                  <a:solidFill>
                    <a:schemeClr val="tx2">
                      <a:lumMod val="50000"/>
                    </a:schemeClr>
                  </a:solidFill>
                </a:rPr>
                <a:t>테스트 및 평가</a:t>
              </a:r>
            </a:p>
          </p:txBody>
        </p:sp>
      </p:grpSp>
      <p:grpSp>
        <p:nvGrpSpPr>
          <p:cNvPr id="26" name="그룹 25">
            <a:extLst>
              <a:ext uri="{FF2B5EF4-FFF2-40B4-BE49-F238E27FC236}">
                <a16:creationId xmlns:a16="http://schemas.microsoft.com/office/drawing/2014/main" id="{87F8FBBF-1148-436E-8600-69C119DBF580}"/>
              </a:ext>
            </a:extLst>
          </p:cNvPr>
          <p:cNvGrpSpPr/>
          <p:nvPr/>
        </p:nvGrpSpPr>
        <p:grpSpPr>
          <a:xfrm>
            <a:off x="294640" y="5651376"/>
            <a:ext cx="3362689" cy="701040"/>
            <a:chOff x="294640" y="1391920"/>
            <a:chExt cx="3362689" cy="701040"/>
          </a:xfrm>
        </p:grpSpPr>
        <p:sp>
          <p:nvSpPr>
            <p:cNvPr id="27" name="직사각형 26">
              <a:extLst>
                <a:ext uri="{FF2B5EF4-FFF2-40B4-BE49-F238E27FC236}">
                  <a16:creationId xmlns:a16="http://schemas.microsoft.com/office/drawing/2014/main" id="{EE198DCA-DDAD-43B9-A796-5D1463594EC3}"/>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C49EA117-E942-4A95-942C-287EBF455A1C}"/>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5</a:t>
              </a:r>
              <a:endParaRPr lang="ko-KR" altLang="en-US" sz="3200" b="1" dirty="0">
                <a:solidFill>
                  <a:schemeClr val="tx2">
                    <a:lumMod val="75000"/>
                  </a:schemeClr>
                </a:solidFill>
              </a:endParaRPr>
            </a:p>
          </p:txBody>
        </p:sp>
        <p:sp>
          <p:nvSpPr>
            <p:cNvPr id="29" name="TextBox 28">
              <a:extLst>
                <a:ext uri="{FF2B5EF4-FFF2-40B4-BE49-F238E27FC236}">
                  <a16:creationId xmlns:a16="http://schemas.microsoft.com/office/drawing/2014/main" id="{B66D9A10-E34F-47A8-8A0F-E2B4F6DF7197}"/>
                </a:ext>
              </a:extLst>
            </p:cNvPr>
            <p:cNvSpPr txBox="1"/>
            <p:nvPr/>
          </p:nvSpPr>
          <p:spPr>
            <a:xfrm>
              <a:off x="1137649" y="1511607"/>
              <a:ext cx="2519680" cy="461665"/>
            </a:xfrm>
            <a:prstGeom prst="rect">
              <a:avLst/>
            </a:prstGeom>
            <a:noFill/>
          </p:spPr>
          <p:txBody>
            <a:bodyPr wrap="square" rtlCol="0">
              <a:spAutoFit/>
            </a:bodyPr>
            <a:lstStyle/>
            <a:p>
              <a:r>
                <a:rPr lang="ko-KR" altLang="en-US" sz="2400" spc="-300" dirty="0">
                  <a:solidFill>
                    <a:schemeClr val="tx2">
                      <a:lumMod val="50000"/>
                    </a:schemeClr>
                  </a:solidFill>
                </a:rPr>
                <a:t>최종</a:t>
              </a:r>
            </a:p>
          </p:txBody>
        </p:sp>
      </p:grpSp>
      <p:pic>
        <p:nvPicPr>
          <p:cNvPr id="30" name="그림 29">
            <a:extLst>
              <a:ext uri="{FF2B5EF4-FFF2-40B4-BE49-F238E27FC236}">
                <a16:creationId xmlns:a16="http://schemas.microsoft.com/office/drawing/2014/main" id="{50CA2993-B48E-4FE8-A781-3DB7DC6D2BB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41925"/>
            <a:ext cx="6096000" cy="5720561"/>
          </a:xfrm>
          <a:prstGeom prst="rect">
            <a:avLst/>
          </a:prstGeom>
        </p:spPr>
      </p:pic>
    </p:spTree>
    <p:extLst>
      <p:ext uri="{BB962C8B-B14F-4D97-AF65-F5344CB8AC3E}">
        <p14:creationId xmlns:p14="http://schemas.microsoft.com/office/powerpoint/2010/main" val="225445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89408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397256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7670800" y="2418080"/>
            <a:ext cx="1903085" cy="646331"/>
          </a:xfrm>
          <a:prstGeom prst="rect">
            <a:avLst/>
          </a:prstGeom>
          <a:noFill/>
        </p:spPr>
        <p:txBody>
          <a:bodyPr wrap="none" rtlCol="0">
            <a:spAutoFit/>
          </a:bodyPr>
          <a:lstStyle/>
          <a:p>
            <a:r>
              <a:rPr lang="en-US" altLang="ko-KR" sz="3600" spc="-300" dirty="0">
                <a:solidFill>
                  <a:schemeClr val="accent4">
                    <a:lumMod val="50000"/>
                  </a:schemeClr>
                </a:solidFill>
              </a:rPr>
              <a:t>UI </a:t>
            </a:r>
            <a:r>
              <a:rPr lang="ko-KR" altLang="en-US" sz="3600" spc="-300" dirty="0">
                <a:solidFill>
                  <a:schemeClr val="accent4">
                    <a:lumMod val="50000"/>
                  </a:schemeClr>
                </a:solidFill>
              </a:rPr>
              <a:t>디자인</a:t>
            </a:r>
          </a:p>
        </p:txBody>
      </p:sp>
      <p:sp>
        <p:nvSpPr>
          <p:cNvPr id="6" name="TextBox 5">
            <a:extLst>
              <a:ext uri="{FF2B5EF4-FFF2-40B4-BE49-F238E27FC236}">
                <a16:creationId xmlns:a16="http://schemas.microsoft.com/office/drawing/2014/main" id="{2D4C1339-7D13-4386-965C-3402B66819A8}"/>
              </a:ext>
            </a:extLst>
          </p:cNvPr>
          <p:cNvSpPr txBox="1"/>
          <p:nvPr/>
        </p:nvSpPr>
        <p:spPr>
          <a:xfrm>
            <a:off x="7670800" y="3100308"/>
            <a:ext cx="2438400" cy="1477328"/>
          </a:xfrm>
          <a:prstGeom prst="rect">
            <a:avLst/>
          </a:prstGeom>
          <a:noFill/>
        </p:spPr>
        <p:txBody>
          <a:bodyPr wrap="square">
            <a:spAutoFit/>
          </a:bodyPr>
          <a:lstStyle/>
          <a:p>
            <a:r>
              <a:rPr lang="ko-KR" altLang="en-US" sz="1800" spc="-300" dirty="0">
                <a:solidFill>
                  <a:schemeClr val="accent4">
                    <a:lumMod val="50000"/>
                  </a:schemeClr>
                </a:solidFill>
              </a:rPr>
              <a:t>와이어프레임</a:t>
            </a:r>
            <a:endParaRPr lang="en-US" altLang="ko-KR" sz="1800" spc="-300" dirty="0">
              <a:solidFill>
                <a:schemeClr val="accent4">
                  <a:lumMod val="50000"/>
                </a:schemeClr>
              </a:solidFill>
            </a:endParaRPr>
          </a:p>
          <a:p>
            <a:r>
              <a:rPr lang="ko-KR" altLang="en-US" spc="-300" dirty="0">
                <a:solidFill>
                  <a:schemeClr val="accent4">
                    <a:lumMod val="50000"/>
                  </a:schemeClr>
                </a:solidFill>
              </a:rPr>
              <a:t>스토리보드</a:t>
            </a:r>
            <a:endParaRPr lang="en-US" altLang="ko-KR" sz="1800" spc="-300" dirty="0">
              <a:solidFill>
                <a:schemeClr val="accent4">
                  <a:lumMod val="50000"/>
                </a:schemeClr>
              </a:solidFill>
            </a:endParaRPr>
          </a:p>
          <a:p>
            <a:r>
              <a:rPr lang="ko-KR" altLang="en-US" spc="-300" dirty="0">
                <a:solidFill>
                  <a:schemeClr val="accent4">
                    <a:lumMod val="50000"/>
                  </a:schemeClr>
                </a:solidFill>
              </a:rPr>
              <a:t>워크플로우</a:t>
            </a:r>
            <a:endParaRPr lang="en-US" altLang="ko-KR" spc="-300" dirty="0">
              <a:solidFill>
                <a:schemeClr val="accent4">
                  <a:lumMod val="50000"/>
                </a:schemeClr>
              </a:solidFill>
            </a:endParaRPr>
          </a:p>
          <a:p>
            <a:r>
              <a:rPr lang="ko-KR" altLang="en-US" spc="-300" dirty="0">
                <a:solidFill>
                  <a:schemeClr val="accent4">
                    <a:lumMod val="50000"/>
                  </a:schemeClr>
                </a:solidFill>
              </a:rPr>
              <a:t>글로벌 네비게이션</a:t>
            </a:r>
            <a:endParaRPr lang="en-US" altLang="ko-KR" spc="-300" dirty="0">
              <a:solidFill>
                <a:schemeClr val="accent4">
                  <a:lumMod val="50000"/>
                </a:schemeClr>
              </a:solidFill>
            </a:endParaRPr>
          </a:p>
          <a:p>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027376" y="1633249"/>
            <a:ext cx="665567" cy="1107996"/>
          </a:xfrm>
          <a:prstGeom prst="rect">
            <a:avLst/>
          </a:prstGeom>
          <a:noFill/>
        </p:spPr>
        <p:txBody>
          <a:bodyPr wrap="none" rtlCol="0">
            <a:spAutoFit/>
          </a:bodyPr>
          <a:lstStyle/>
          <a:p>
            <a:r>
              <a:rPr lang="en-US" altLang="ko-KR" sz="6600" b="1" dirty="0">
                <a:solidFill>
                  <a:schemeClr val="accent2"/>
                </a:solidFill>
              </a:rPr>
              <a:t>1</a:t>
            </a:r>
            <a:endParaRPr lang="ko-KR" altLang="en-US" sz="6600" b="1" dirty="0">
              <a:solidFill>
                <a:schemeClr val="accent2"/>
              </a:solidFill>
            </a:endParaRPr>
          </a:p>
        </p:txBody>
      </p:sp>
    </p:spTree>
    <p:extLst>
      <p:ext uri="{BB962C8B-B14F-4D97-AF65-F5344CB8AC3E}">
        <p14:creationId xmlns:p14="http://schemas.microsoft.com/office/powerpoint/2010/main" val="20646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845A32C-C5DE-4EAC-8600-FA149B5F7108}"/>
              </a:ext>
            </a:extLst>
          </p:cNvPr>
          <p:cNvSpPr/>
          <p:nvPr/>
        </p:nvSpPr>
        <p:spPr>
          <a:xfrm>
            <a:off x="521636" y="2206018"/>
            <a:ext cx="1692141" cy="73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DEC5A08A-E6CF-4A33-A688-893DDA6F5513}"/>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785FEFAA-5315-4911-97BF-1EDE2E6BB7AD}"/>
              </a:ext>
            </a:extLst>
          </p:cNvPr>
          <p:cNvSpPr/>
          <p:nvPr/>
        </p:nvSpPr>
        <p:spPr>
          <a:xfrm>
            <a:off x="6453600" y="0"/>
            <a:ext cx="5712000" cy="6858000"/>
          </a:xfrm>
          <a:prstGeom prst="rect">
            <a:avLst/>
          </a:prstGeom>
          <a:solidFill>
            <a:schemeClr val="tx2">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3" name="TextBox 292">
            <a:extLst>
              <a:ext uri="{FF2B5EF4-FFF2-40B4-BE49-F238E27FC236}">
                <a16:creationId xmlns:a16="http://schemas.microsoft.com/office/drawing/2014/main" id="{BA150599-0305-4CDD-806F-064B2BD5F1E5}"/>
              </a:ext>
            </a:extLst>
          </p:cNvPr>
          <p:cNvSpPr txBox="1"/>
          <p:nvPr/>
        </p:nvSpPr>
        <p:spPr>
          <a:xfrm>
            <a:off x="4097098" y="5109929"/>
            <a:ext cx="625492" cy="769441"/>
          </a:xfrm>
          <a:prstGeom prst="rect">
            <a:avLst/>
          </a:prstGeom>
          <a:noFill/>
        </p:spPr>
        <p:txBody>
          <a:bodyPr wrap="none" rtlCol="0">
            <a:spAutoFit/>
          </a:bodyPr>
          <a:lstStyle/>
          <a:p>
            <a:pPr algn="ctr"/>
            <a:r>
              <a:rPr lang="en-US" altLang="ko-KR" sz="4400" b="1" dirty="0">
                <a:solidFill>
                  <a:schemeClr val="bg1"/>
                </a:solidFill>
                <a:latin typeface="+mj-lt"/>
              </a:rPr>
              <a:t>B</a:t>
            </a:r>
            <a:endParaRPr lang="ko-KR" altLang="en-US" sz="4400" b="1" dirty="0">
              <a:solidFill>
                <a:schemeClr val="bg1"/>
              </a:solidFill>
              <a:latin typeface="+mj-lt"/>
            </a:endParaRPr>
          </a:p>
        </p:txBody>
      </p:sp>
      <p:sp>
        <p:nvSpPr>
          <p:cNvPr id="13" name="직사각형 12">
            <a:extLst>
              <a:ext uri="{FF2B5EF4-FFF2-40B4-BE49-F238E27FC236}">
                <a16:creationId xmlns:a16="http://schemas.microsoft.com/office/drawing/2014/main" id="{0B1ED858-7F31-47AD-B2A4-B475CBD0F906}"/>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66F1369-F2E1-4EAB-97C4-45C7C9366372}"/>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a:t>
            </a:r>
            <a:r>
              <a:rPr lang="ko-KR" altLang="en-US" sz="3200" spc="-300" dirty="0">
                <a:solidFill>
                  <a:schemeClr val="accent4">
                    <a:lumMod val="50000"/>
                  </a:schemeClr>
                </a:solidFill>
              </a:rPr>
              <a:t> 디자인</a:t>
            </a:r>
          </a:p>
        </p:txBody>
      </p:sp>
      <p:sp>
        <p:nvSpPr>
          <p:cNvPr id="15" name="TextBox 14">
            <a:extLst>
              <a:ext uri="{FF2B5EF4-FFF2-40B4-BE49-F238E27FC236}">
                <a16:creationId xmlns:a16="http://schemas.microsoft.com/office/drawing/2014/main" id="{13032A79-439B-4FB3-B368-BBB4B2CA4515}"/>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16" name="TextBox 15">
            <a:extLst>
              <a:ext uri="{FF2B5EF4-FFF2-40B4-BE49-F238E27FC236}">
                <a16:creationId xmlns:a16="http://schemas.microsoft.com/office/drawing/2014/main" id="{643BE4F1-90D2-480A-90BA-BF14A9A4ED9E}"/>
              </a:ext>
            </a:extLst>
          </p:cNvPr>
          <p:cNvSpPr txBox="1"/>
          <p:nvPr/>
        </p:nvSpPr>
        <p:spPr>
          <a:xfrm>
            <a:off x="720000" y="629175"/>
            <a:ext cx="947695" cy="307777"/>
          </a:xfrm>
          <a:prstGeom prst="rect">
            <a:avLst/>
          </a:prstGeom>
          <a:noFill/>
        </p:spPr>
        <p:txBody>
          <a:bodyPr wrap="none" rtlCol="0">
            <a:spAutoFit/>
          </a:bodyPr>
          <a:lstStyle/>
          <a:p>
            <a:r>
              <a:rPr lang="ko-KR" altLang="en-US" sz="1400" b="1" dirty="0">
                <a:solidFill>
                  <a:schemeClr val="accent4">
                    <a:lumMod val="50000"/>
                  </a:schemeClr>
                </a:solidFill>
              </a:rPr>
              <a:t>무드보드</a:t>
            </a:r>
            <a:r>
              <a:rPr lang="en-US" altLang="ko-KR" sz="1400" b="1" dirty="0">
                <a:solidFill>
                  <a:schemeClr val="accent4">
                    <a:lumMod val="50000"/>
                  </a:schemeClr>
                </a:solidFill>
              </a:rPr>
              <a:t> </a:t>
            </a:r>
            <a:endParaRPr lang="ko-KR" altLang="en-US" sz="1400" b="1" dirty="0">
              <a:solidFill>
                <a:schemeClr val="accent4">
                  <a:lumMod val="50000"/>
                </a:schemeClr>
              </a:solidFill>
            </a:endParaRPr>
          </a:p>
        </p:txBody>
      </p:sp>
      <p:pic>
        <p:nvPicPr>
          <p:cNvPr id="3" name="그림 2">
            <a:extLst>
              <a:ext uri="{FF2B5EF4-FFF2-40B4-BE49-F238E27FC236}">
                <a16:creationId xmlns:a16="http://schemas.microsoft.com/office/drawing/2014/main" id="{028DE5F8-496C-4470-9B1B-FCAC5629C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831" y="1571794"/>
            <a:ext cx="5069541" cy="3189218"/>
          </a:xfrm>
          <a:prstGeom prst="rect">
            <a:avLst/>
          </a:prstGeom>
        </p:spPr>
      </p:pic>
      <p:sp>
        <p:nvSpPr>
          <p:cNvPr id="4" name="TextBox 3">
            <a:extLst>
              <a:ext uri="{FF2B5EF4-FFF2-40B4-BE49-F238E27FC236}">
                <a16:creationId xmlns:a16="http://schemas.microsoft.com/office/drawing/2014/main" id="{173B70AB-52B3-47BB-8185-340B1B2BE500}"/>
              </a:ext>
            </a:extLst>
          </p:cNvPr>
          <p:cNvSpPr txBox="1"/>
          <p:nvPr/>
        </p:nvSpPr>
        <p:spPr>
          <a:xfrm>
            <a:off x="1543370" y="2658572"/>
            <a:ext cx="4113259" cy="1015663"/>
          </a:xfrm>
          <a:prstGeom prst="rect">
            <a:avLst/>
          </a:prstGeom>
          <a:noFill/>
        </p:spPr>
        <p:txBody>
          <a:bodyPr wrap="square" rtlCol="0">
            <a:spAutoFit/>
          </a:bodyPr>
          <a:lstStyle/>
          <a:p>
            <a:r>
              <a:rPr lang="en-US" altLang="ko-KR" sz="4000" b="1" dirty="0">
                <a:latin typeface="Noto Sans KR" panose="020B0500000000000000" pitchFamily="34" charset="-127"/>
                <a:ea typeface="Noto Sans KR" panose="020B0500000000000000" pitchFamily="34" charset="-127"/>
              </a:rPr>
              <a:t>Noto Sans Kr</a:t>
            </a:r>
          </a:p>
          <a:p>
            <a:r>
              <a:rPr lang="en-US" altLang="ko-KR" sz="2000" dirty="0">
                <a:latin typeface="Noto Sans KR" panose="020B0500000000000000" pitchFamily="34" charset="-127"/>
                <a:ea typeface="Noto Sans KR" panose="020B0500000000000000" pitchFamily="34" charset="-127"/>
              </a:rPr>
              <a:t>Design by google</a:t>
            </a:r>
            <a:endParaRPr lang="ko-KR" altLang="en-US" sz="2000" dirty="0">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9E420CEB-B078-49E6-BDD7-6263139E34F3}"/>
              </a:ext>
            </a:extLst>
          </p:cNvPr>
          <p:cNvSpPr txBox="1"/>
          <p:nvPr/>
        </p:nvSpPr>
        <p:spPr>
          <a:xfrm rot="20202304">
            <a:off x="340095" y="2341335"/>
            <a:ext cx="1956156" cy="461665"/>
          </a:xfrm>
          <a:prstGeom prst="rect">
            <a:avLst/>
          </a:prstGeom>
          <a:noFill/>
        </p:spPr>
        <p:txBody>
          <a:bodyPr wrap="square" rtlCol="0">
            <a:spAutoFit/>
          </a:bodyPr>
          <a:lstStyle/>
          <a:p>
            <a:pPr algn="ctr"/>
            <a:r>
              <a:rPr lang="en-US" altLang="ko-KR" sz="2400" spc="-300" dirty="0">
                <a:solidFill>
                  <a:schemeClr val="bg1"/>
                </a:solidFill>
              </a:rPr>
              <a:t>Main Font</a:t>
            </a:r>
            <a:endParaRPr lang="ko-KR" altLang="en-US" sz="2400" spc="-300" dirty="0">
              <a:solidFill>
                <a:schemeClr val="bg1"/>
              </a:solidFill>
            </a:endParaRPr>
          </a:p>
        </p:txBody>
      </p:sp>
      <p:sp>
        <p:nvSpPr>
          <p:cNvPr id="19" name="직사각형 18">
            <a:extLst>
              <a:ext uri="{FF2B5EF4-FFF2-40B4-BE49-F238E27FC236}">
                <a16:creationId xmlns:a16="http://schemas.microsoft.com/office/drawing/2014/main" id="{47F7935B-242A-4C64-B6AB-9553B984C814}"/>
              </a:ext>
            </a:extLst>
          </p:cNvPr>
          <p:cNvSpPr/>
          <p:nvPr/>
        </p:nvSpPr>
        <p:spPr>
          <a:xfrm rot="20208507">
            <a:off x="10522807" y="1065771"/>
            <a:ext cx="1573866" cy="673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3AC0F5D-C048-4F6C-943B-DCABB8E0F776}"/>
              </a:ext>
            </a:extLst>
          </p:cNvPr>
          <p:cNvSpPr txBox="1"/>
          <p:nvPr/>
        </p:nvSpPr>
        <p:spPr>
          <a:xfrm rot="20202304">
            <a:off x="10314290" y="1134761"/>
            <a:ext cx="1956156" cy="461665"/>
          </a:xfrm>
          <a:prstGeom prst="rect">
            <a:avLst/>
          </a:prstGeom>
          <a:noFill/>
        </p:spPr>
        <p:txBody>
          <a:bodyPr wrap="square" rtlCol="0">
            <a:spAutoFit/>
          </a:bodyPr>
          <a:lstStyle/>
          <a:p>
            <a:pPr algn="ctr"/>
            <a:r>
              <a:rPr lang="en-US" altLang="ko-KR" sz="2400" b="1" spc="-300" dirty="0">
                <a:solidFill>
                  <a:schemeClr val="bg1"/>
                </a:solidFill>
                <a:effectLst>
                  <a:outerShdw blurRad="38100" dist="38100" dir="2700000" algn="tl">
                    <a:srgbClr val="000000">
                      <a:alpha val="43137"/>
                    </a:srgbClr>
                  </a:outerShdw>
                </a:effectLst>
              </a:rPr>
              <a:t>Main Color</a:t>
            </a:r>
            <a:endParaRPr lang="ko-KR" altLang="en-US" sz="2400" b="1" spc="-300"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C596412-2FCE-4C42-8EB9-B8949334C435}"/>
              </a:ext>
            </a:extLst>
          </p:cNvPr>
          <p:cNvSpPr txBox="1"/>
          <p:nvPr/>
        </p:nvSpPr>
        <p:spPr>
          <a:xfrm>
            <a:off x="868062" y="4087105"/>
            <a:ext cx="4843939" cy="923330"/>
          </a:xfrm>
          <a:prstGeom prst="rect">
            <a:avLst/>
          </a:prstGeom>
          <a:noFill/>
        </p:spPr>
        <p:txBody>
          <a:bodyPr wrap="square" rtlCol="0">
            <a:spAutoFit/>
          </a:bodyPr>
          <a:lstStyle/>
          <a:p>
            <a:r>
              <a:rPr lang="en-US" altLang="ko-KR" dirty="0"/>
              <a:t>Noto Sans Kr (google) </a:t>
            </a:r>
            <a:r>
              <a:rPr lang="ko-KR" altLang="en-US" dirty="0"/>
              <a:t>을 </a:t>
            </a:r>
            <a:r>
              <a:rPr lang="en-US" altLang="ko-KR" dirty="0"/>
              <a:t>Main Font</a:t>
            </a:r>
            <a:r>
              <a:rPr lang="ko-KR" altLang="en-US" dirty="0"/>
              <a:t>로 사용하여 깔끔하고</a:t>
            </a:r>
            <a:r>
              <a:rPr lang="en-US" altLang="ko-KR" dirty="0"/>
              <a:t> </a:t>
            </a:r>
            <a:r>
              <a:rPr lang="ko-KR" altLang="en-US" dirty="0"/>
              <a:t>직관적으로 </a:t>
            </a:r>
            <a:r>
              <a:rPr lang="en-US" altLang="ko-KR" dirty="0"/>
              <a:t>Font Family</a:t>
            </a:r>
            <a:r>
              <a:rPr lang="ko-KR" altLang="en-US" dirty="0"/>
              <a:t>를 지정 하였습니다</a:t>
            </a:r>
            <a:r>
              <a:rPr lang="en-US" altLang="ko-KR" dirty="0"/>
              <a:t>.</a:t>
            </a:r>
          </a:p>
        </p:txBody>
      </p:sp>
      <p:sp>
        <p:nvSpPr>
          <p:cNvPr id="22" name="TextBox 21">
            <a:extLst>
              <a:ext uri="{FF2B5EF4-FFF2-40B4-BE49-F238E27FC236}">
                <a16:creationId xmlns:a16="http://schemas.microsoft.com/office/drawing/2014/main" id="{6A181C4E-372F-4915-A206-8BF9BE4D2B0B}"/>
              </a:ext>
            </a:extLst>
          </p:cNvPr>
          <p:cNvSpPr txBox="1"/>
          <p:nvPr/>
        </p:nvSpPr>
        <p:spPr>
          <a:xfrm>
            <a:off x="7112925" y="4890784"/>
            <a:ext cx="4843939" cy="1200329"/>
          </a:xfrm>
          <a:prstGeom prst="rect">
            <a:avLst/>
          </a:prstGeom>
          <a:noFill/>
        </p:spPr>
        <p:txBody>
          <a:bodyPr wrap="square" rtlCol="0">
            <a:spAutoFit/>
          </a:bodyPr>
          <a:lstStyle/>
          <a:p>
            <a:r>
              <a:rPr lang="en-US" altLang="ko-KR" dirty="0"/>
              <a:t>Font Color : #333</a:t>
            </a:r>
          </a:p>
          <a:p>
            <a:r>
              <a:rPr lang="en-US" altLang="ko-KR" dirty="0"/>
              <a:t>Section Background-color: #fff, #e1e1e1</a:t>
            </a:r>
          </a:p>
          <a:p>
            <a:r>
              <a:rPr lang="en-US" altLang="ko-KR" dirty="0"/>
              <a:t>Mail Form Point Color: #fef7eb</a:t>
            </a:r>
          </a:p>
          <a:p>
            <a:r>
              <a:rPr lang="en-US" altLang="ko-KR" dirty="0"/>
              <a:t>Point Color: #ff8c00</a:t>
            </a:r>
          </a:p>
        </p:txBody>
      </p:sp>
    </p:spTree>
    <p:extLst>
      <p:ext uri="{BB962C8B-B14F-4D97-AF65-F5344CB8AC3E}">
        <p14:creationId xmlns:p14="http://schemas.microsoft.com/office/powerpoint/2010/main" val="25514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246402" cy="307777"/>
          </a:xfrm>
          <a:prstGeom prst="rect">
            <a:avLst/>
          </a:prstGeom>
          <a:noFill/>
        </p:spPr>
        <p:txBody>
          <a:bodyPr wrap="none" rtlCol="0">
            <a:spAutoFit/>
          </a:bodyPr>
          <a:lstStyle/>
          <a:p>
            <a:r>
              <a:rPr lang="ko-KR" altLang="en-US" sz="1400" b="1" dirty="0">
                <a:solidFill>
                  <a:schemeClr val="accent4">
                    <a:lumMod val="50000"/>
                  </a:schemeClr>
                </a:solidFill>
              </a:rPr>
              <a:t>와이어프레임</a:t>
            </a:r>
            <a:r>
              <a:rPr lang="en-US" altLang="ko-KR" sz="1400" b="1" dirty="0">
                <a:solidFill>
                  <a:schemeClr val="accent4">
                    <a:lumMod val="50000"/>
                  </a:schemeClr>
                </a:solidFill>
              </a:rPr>
              <a:t>, </a:t>
            </a:r>
            <a:r>
              <a:rPr lang="ko-KR" altLang="en-US" sz="1400" b="1" dirty="0">
                <a:solidFill>
                  <a:schemeClr val="accent4">
                    <a:lumMod val="50000"/>
                  </a:schemeClr>
                </a:solidFill>
              </a:rPr>
              <a:t>스토리보드</a:t>
            </a:r>
            <a:r>
              <a:rPr lang="en-US" altLang="ko-KR" sz="1400" b="1" dirty="0">
                <a:solidFill>
                  <a:schemeClr val="accent4">
                    <a:lumMod val="50000"/>
                  </a:schemeClr>
                </a:solidFill>
              </a:rPr>
              <a:t>, </a:t>
            </a:r>
            <a:r>
              <a:rPr lang="ko-KR" altLang="en-US" sz="1400" b="1" dirty="0">
                <a:solidFill>
                  <a:schemeClr val="accent4">
                    <a:lumMod val="50000"/>
                  </a:schemeClr>
                </a:solidFill>
              </a:rPr>
              <a:t>워크플로우</a:t>
            </a:r>
            <a:endParaRPr lang="ko-KR" altLang="en-US" sz="14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6" name="직사각형 5">
            <a:extLst>
              <a:ext uri="{FF2B5EF4-FFF2-40B4-BE49-F238E27FC236}">
                <a16:creationId xmlns:a16="http://schemas.microsoft.com/office/drawing/2014/main" id="{E3B80605-1D4E-49F3-BF75-46C8F4FF8F71}"/>
              </a:ext>
            </a:extLst>
          </p:cNvPr>
          <p:cNvSpPr/>
          <p:nvPr/>
        </p:nvSpPr>
        <p:spPr>
          <a:xfrm>
            <a:off x="793505" y="1487119"/>
            <a:ext cx="2865120" cy="4321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D2D36E-9D66-4D46-AD99-A55AAA0CF684}"/>
              </a:ext>
            </a:extLst>
          </p:cNvPr>
          <p:cNvSpPr txBox="1"/>
          <p:nvPr/>
        </p:nvSpPr>
        <p:spPr>
          <a:xfrm>
            <a:off x="1454952" y="5997992"/>
            <a:ext cx="1361142" cy="461665"/>
          </a:xfrm>
          <a:prstGeom prst="rect">
            <a:avLst/>
          </a:prstGeom>
          <a:noFill/>
        </p:spPr>
        <p:txBody>
          <a:bodyPr wrap="none" rtlCol="0">
            <a:spAutoFit/>
          </a:bodyPr>
          <a:lstStyle/>
          <a:p>
            <a:pPr algn="ctr"/>
            <a:r>
              <a:rPr lang="en-US" altLang="ko-KR" sz="2400" spc="-300" dirty="0"/>
              <a:t>Wire Frame</a:t>
            </a:r>
            <a:endParaRPr lang="ko-KR" altLang="en-US" sz="2400" spc="-300" dirty="0"/>
          </a:p>
        </p:txBody>
      </p:sp>
      <p:sp>
        <p:nvSpPr>
          <p:cNvPr id="16" name="직사각형 15">
            <a:extLst>
              <a:ext uri="{FF2B5EF4-FFF2-40B4-BE49-F238E27FC236}">
                <a16:creationId xmlns:a16="http://schemas.microsoft.com/office/drawing/2014/main" id="{79B855BF-D9DA-4DCA-8C3B-580B809FB3AD}"/>
              </a:ext>
            </a:extLst>
          </p:cNvPr>
          <p:cNvSpPr/>
          <p:nvPr/>
        </p:nvSpPr>
        <p:spPr>
          <a:xfrm>
            <a:off x="4724163" y="1535280"/>
            <a:ext cx="2865120" cy="4297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6A0FB3C6-9A35-4D0E-BAED-8A65E8B20B95}"/>
              </a:ext>
            </a:extLst>
          </p:cNvPr>
          <p:cNvSpPr txBox="1"/>
          <p:nvPr/>
        </p:nvSpPr>
        <p:spPr>
          <a:xfrm>
            <a:off x="5424404" y="5995661"/>
            <a:ext cx="1343189" cy="461665"/>
          </a:xfrm>
          <a:prstGeom prst="rect">
            <a:avLst/>
          </a:prstGeom>
          <a:noFill/>
        </p:spPr>
        <p:txBody>
          <a:bodyPr wrap="none" rtlCol="0">
            <a:spAutoFit/>
          </a:bodyPr>
          <a:lstStyle/>
          <a:p>
            <a:pPr algn="ctr"/>
            <a:r>
              <a:rPr lang="en-US" altLang="ko-KR" sz="2400" spc="-300" dirty="0" err="1"/>
              <a:t>StoryBoard</a:t>
            </a:r>
            <a:endParaRPr lang="ko-KR" altLang="en-US" sz="2400" spc="-300" dirty="0"/>
          </a:p>
        </p:txBody>
      </p:sp>
      <p:sp>
        <p:nvSpPr>
          <p:cNvPr id="20" name="직사각형 19">
            <a:extLst>
              <a:ext uri="{FF2B5EF4-FFF2-40B4-BE49-F238E27FC236}">
                <a16:creationId xmlns:a16="http://schemas.microsoft.com/office/drawing/2014/main" id="{46AF84B2-8495-4833-89FB-8C7E41356CCD}"/>
              </a:ext>
            </a:extLst>
          </p:cNvPr>
          <p:cNvSpPr/>
          <p:nvPr/>
        </p:nvSpPr>
        <p:spPr>
          <a:xfrm>
            <a:off x="8533373" y="1535280"/>
            <a:ext cx="2865120" cy="4273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030676F3-0DE3-472C-9581-3AE99A2B1F1D}"/>
              </a:ext>
            </a:extLst>
          </p:cNvPr>
          <p:cNvSpPr txBox="1"/>
          <p:nvPr/>
        </p:nvSpPr>
        <p:spPr>
          <a:xfrm>
            <a:off x="9395520" y="5995660"/>
            <a:ext cx="1140826" cy="461665"/>
          </a:xfrm>
          <a:prstGeom prst="rect">
            <a:avLst/>
          </a:prstGeom>
          <a:noFill/>
        </p:spPr>
        <p:txBody>
          <a:bodyPr wrap="none" rtlCol="0">
            <a:spAutoFit/>
          </a:bodyPr>
          <a:lstStyle/>
          <a:p>
            <a:pPr algn="ctr"/>
            <a:r>
              <a:rPr lang="en-US" altLang="ko-KR" sz="2400" spc="-300" dirty="0"/>
              <a:t>Workflow</a:t>
            </a:r>
            <a:endParaRPr lang="ko-KR" altLang="en-US" sz="2400" spc="-300" dirty="0"/>
          </a:p>
        </p:txBody>
      </p:sp>
      <p:graphicFrame>
        <p:nvGraphicFramePr>
          <p:cNvPr id="8" name="다이어그램 7">
            <a:extLst>
              <a:ext uri="{FF2B5EF4-FFF2-40B4-BE49-F238E27FC236}">
                <a16:creationId xmlns:a16="http://schemas.microsoft.com/office/drawing/2014/main" id="{91E0909F-DEAC-4B20-A05C-FE1091CEBB46}"/>
              </a:ext>
            </a:extLst>
          </p:cNvPr>
          <p:cNvGraphicFramePr/>
          <p:nvPr>
            <p:extLst>
              <p:ext uri="{D42A27DB-BD31-4B8C-83A1-F6EECF244321}">
                <p14:modId xmlns:p14="http://schemas.microsoft.com/office/powerpoint/2010/main" val="807497077"/>
              </p:ext>
            </p:extLst>
          </p:nvPr>
        </p:nvGraphicFramePr>
        <p:xfrm>
          <a:off x="9099090" y="1808340"/>
          <a:ext cx="1733685" cy="37275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9"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E0BDF606-C936-4708-9262-834534401A0A}"/>
              </a:ext>
            </a:extLst>
          </p:cNvPr>
          <p:cNvGrpSpPr/>
          <p:nvPr>
            <p:custDataLst>
              <p:tags r:id="rId1"/>
            </p:custDataLst>
          </p:nvPr>
        </p:nvGrpSpPr>
        <p:grpSpPr>
          <a:xfrm>
            <a:off x="1066800" y="1808337"/>
            <a:ext cx="2258291" cy="3727592"/>
            <a:chOff x="595686" y="1261241"/>
            <a:chExt cx="1828800" cy="2115879"/>
          </a:xfrm>
        </p:grpSpPr>
        <p:sp>
          <p:nvSpPr>
            <p:cNvPr id="23"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62178164-38A7-4E4B-ACB5-ADA341DAC58A}"/>
                </a:ext>
              </a:extLst>
            </p:cNvPr>
            <p:cNvSpPr/>
            <p:nvPr>
              <p:custDataLst>
                <p:tags r:id="rId2"/>
              </p:custDataLst>
            </p:nvPr>
          </p:nvSpPr>
          <p:spPr>
            <a:xfrm>
              <a:off x="595686" y="1261241"/>
              <a:ext cx="1828800" cy="1349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24"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D3DBA289-BA48-4F94-A52C-76A8251A1131}"/>
                </a:ext>
              </a:extLst>
            </p:cNvPr>
            <p:cNvSpPr>
              <a:spLocks noChangeAspect="1"/>
            </p:cNvSpPr>
            <p:nvPr>
              <p:custDataLst>
                <p:tags r:id="rId3"/>
              </p:custDataLst>
            </p:nvPr>
          </p:nvSpPr>
          <p:spPr bwMode="auto">
            <a:xfrm>
              <a:off x="2301413" y="1317002"/>
              <a:ext cx="59137" cy="2342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5"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70205521-9141-4DFD-AC21-B40B52619988}"/>
                </a:ext>
              </a:extLst>
            </p:cNvPr>
            <p:cNvSpPr/>
            <p:nvPr>
              <p:custDataLst>
                <p:tags r:id="rId4"/>
              </p:custDataLst>
            </p:nvPr>
          </p:nvSpPr>
          <p:spPr>
            <a:xfrm>
              <a:off x="595686" y="1396190"/>
              <a:ext cx="1828800" cy="198093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60" name="Carousel">
            <a:extLst>
              <a:ext uri="{FF2B5EF4-FFF2-40B4-BE49-F238E27FC236}">
                <a16:creationId xmlns:a16="http://schemas.microsoft.com/office/drawing/2014/main" id="{BD7E5A6F-1933-4F74-B802-761D8A9E5F0C}"/>
              </a:ext>
            </a:extLst>
          </p:cNvPr>
          <p:cNvGrpSpPr/>
          <p:nvPr/>
        </p:nvGrpSpPr>
        <p:grpSpPr>
          <a:xfrm>
            <a:off x="1066800" y="2034980"/>
            <a:ext cx="2258290" cy="1228343"/>
            <a:chOff x="2214561" y="1254125"/>
            <a:chExt cx="7762875" cy="4324350"/>
          </a:xfrm>
        </p:grpSpPr>
        <p:grpSp>
          <p:nvGrpSpPr>
            <p:cNvPr id="61" name="Image">
              <a:extLst>
                <a:ext uri="{FF2B5EF4-FFF2-40B4-BE49-F238E27FC236}">
                  <a16:creationId xmlns:a16="http://schemas.microsoft.com/office/drawing/2014/main" id="{26D050B7-2092-4F23-B84F-73C646881B6F}"/>
                </a:ext>
              </a:extLst>
            </p:cNvPr>
            <p:cNvGrpSpPr/>
            <p:nvPr/>
          </p:nvGrpSpPr>
          <p:grpSpPr>
            <a:xfrm>
              <a:off x="2214561" y="1254125"/>
              <a:ext cx="7762875" cy="4324350"/>
              <a:chOff x="2214561" y="1254125"/>
              <a:chExt cx="7762875" cy="4324350"/>
            </a:xfrm>
          </p:grpSpPr>
          <p:sp>
            <p:nvSpPr>
              <p:cNvPr id="68" name="Border">
                <a:extLst>
                  <a:ext uri="{FF2B5EF4-FFF2-40B4-BE49-F238E27FC236}">
                    <a16:creationId xmlns:a16="http://schemas.microsoft.com/office/drawing/2014/main" id="{A0262053-EEB8-4640-9723-E0C6ABCFE253}"/>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69" name="Line">
                <a:extLst>
                  <a:ext uri="{FF2B5EF4-FFF2-40B4-BE49-F238E27FC236}">
                    <a16:creationId xmlns:a16="http://schemas.microsoft.com/office/drawing/2014/main" id="{31368B4F-AF59-4C34-9C2F-760188BEF675}"/>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Line">
                <a:extLst>
                  <a:ext uri="{FF2B5EF4-FFF2-40B4-BE49-F238E27FC236}">
                    <a16:creationId xmlns:a16="http://schemas.microsoft.com/office/drawing/2014/main" id="{EB86A4DC-8054-4C98-B6C6-F08C3BC78D92}"/>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62" name="Indicators">
              <a:extLst>
                <a:ext uri="{FF2B5EF4-FFF2-40B4-BE49-F238E27FC236}">
                  <a16:creationId xmlns:a16="http://schemas.microsoft.com/office/drawing/2014/main" id="{8C0292A1-11DE-4874-8C6C-79ACE5A64273}"/>
                </a:ext>
              </a:extLst>
            </p:cNvPr>
            <p:cNvGrpSpPr/>
            <p:nvPr/>
          </p:nvGrpSpPr>
          <p:grpSpPr>
            <a:xfrm>
              <a:off x="5877349" y="5133181"/>
              <a:ext cx="410647" cy="124619"/>
              <a:chOff x="5877349" y="5133181"/>
              <a:chExt cx="410647" cy="124619"/>
            </a:xfrm>
          </p:grpSpPr>
          <p:sp>
            <p:nvSpPr>
              <p:cNvPr id="65" name="Indicator 3">
                <a:extLst>
                  <a:ext uri="{FF2B5EF4-FFF2-40B4-BE49-F238E27FC236}">
                    <a16:creationId xmlns:a16="http://schemas.microsoft.com/office/drawing/2014/main" id="{ABDE2DED-B5E9-483A-8A51-DB17F2E008B3}"/>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6" name="Indicator 2">
                <a:extLst>
                  <a:ext uri="{FF2B5EF4-FFF2-40B4-BE49-F238E27FC236}">
                    <a16:creationId xmlns:a16="http://schemas.microsoft.com/office/drawing/2014/main" id="{7F45F18D-344A-4C79-A80E-5DEBFB7DF504}"/>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7" name="Indicator 1">
                <a:extLst>
                  <a:ext uri="{FF2B5EF4-FFF2-40B4-BE49-F238E27FC236}">
                    <a16:creationId xmlns:a16="http://schemas.microsoft.com/office/drawing/2014/main" id="{C91F20B0-F96D-42F7-B557-41EAE8D90145}"/>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63" name="Next">
              <a:extLst>
                <a:ext uri="{FF2B5EF4-FFF2-40B4-BE49-F238E27FC236}">
                  <a16:creationId xmlns:a16="http://schemas.microsoft.com/office/drawing/2014/main" id="{DE7D2433-501A-42F0-9C53-4780DF38A06A}"/>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64" name="Previous">
              <a:extLst>
                <a:ext uri="{FF2B5EF4-FFF2-40B4-BE49-F238E27FC236}">
                  <a16:creationId xmlns:a16="http://schemas.microsoft.com/office/drawing/2014/main" id="{35A8C83F-4E02-43CB-A812-33A207971176}"/>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2" name="Image">
            <a:extLst>
              <a:ext uri="{FF2B5EF4-FFF2-40B4-BE49-F238E27FC236}">
                <a16:creationId xmlns:a16="http://schemas.microsoft.com/office/drawing/2014/main" id="{B07E297A-17DB-4B77-AC3F-79D9D5025AFC}"/>
              </a:ext>
            </a:extLst>
          </p:cNvPr>
          <p:cNvGrpSpPr/>
          <p:nvPr/>
        </p:nvGrpSpPr>
        <p:grpSpPr>
          <a:xfrm>
            <a:off x="1387344" y="3564547"/>
            <a:ext cx="376057" cy="380603"/>
            <a:chOff x="9600101" y="1622168"/>
            <a:chExt cx="1333500" cy="1333500"/>
          </a:xfrm>
        </p:grpSpPr>
        <p:sp>
          <p:nvSpPr>
            <p:cNvPr id="73" name="Border">
              <a:extLst>
                <a:ext uri="{FF2B5EF4-FFF2-40B4-BE49-F238E27FC236}">
                  <a16:creationId xmlns:a16="http://schemas.microsoft.com/office/drawing/2014/main" id="{A5CAF152-0128-40C3-96AF-4D0C95A2D91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74" name="Line">
              <a:extLst>
                <a:ext uri="{FF2B5EF4-FFF2-40B4-BE49-F238E27FC236}">
                  <a16:creationId xmlns:a16="http://schemas.microsoft.com/office/drawing/2014/main" id="{99DD0A9B-C001-438A-908D-262E2E8A0D0D}"/>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5" name="Line">
              <a:extLst>
                <a:ext uri="{FF2B5EF4-FFF2-40B4-BE49-F238E27FC236}">
                  <a16:creationId xmlns:a16="http://schemas.microsoft.com/office/drawing/2014/main" id="{1BEC7399-E78F-4C29-B3F4-4FCBF76BDC3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76" name="Jumbotron Example">
            <a:extLst>
              <a:ext uri="{FF2B5EF4-FFF2-40B4-BE49-F238E27FC236}">
                <a16:creationId xmlns:a16="http://schemas.microsoft.com/office/drawing/2014/main" id="{9ACD5D0A-7F27-4F50-936C-C6BBD554E55C}"/>
              </a:ext>
            </a:extLst>
          </p:cNvPr>
          <p:cNvGrpSpPr/>
          <p:nvPr/>
        </p:nvGrpSpPr>
        <p:grpSpPr>
          <a:xfrm>
            <a:off x="1245514" y="292245"/>
            <a:ext cx="12364062" cy="4814513"/>
            <a:chOff x="-1808786" y="455985"/>
            <a:chExt cx="12381539" cy="4715594"/>
          </a:xfrm>
        </p:grpSpPr>
        <p:sp>
          <p:nvSpPr>
            <p:cNvPr id="79" name="Button">
              <a:extLst>
                <a:ext uri="{FF2B5EF4-FFF2-40B4-BE49-F238E27FC236}">
                  <a16:creationId xmlns:a16="http://schemas.microsoft.com/office/drawing/2014/main" id="{B2CDF8B8-D09A-4CD5-98FE-A64655C288A2}"/>
                </a:ext>
              </a:extLst>
            </p:cNvPr>
            <p:cNvSpPr/>
            <p:nvPr/>
          </p:nvSpPr>
          <p:spPr>
            <a:xfrm>
              <a:off x="9965402" y="455985"/>
              <a:ext cx="607351" cy="310539"/>
            </a:xfrm>
            <a:prstGeom prst="roundRect">
              <a:avLst>
                <a:gd name="adj" fmla="val 1118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64008" rIns="9144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5F5F5F"/>
                  </a:solidFill>
                  <a:latin typeface="Segoe UI" panose="020B0502040204020203" pitchFamily="34" charset="0"/>
                  <a:cs typeface="Segoe UI" panose="020B0502040204020203" pitchFamily="34" charset="0"/>
                </a:rPr>
                <a:t>Sign in</a:t>
              </a:r>
            </a:p>
          </p:txBody>
        </p:sp>
        <p:sp>
          <p:nvSpPr>
            <p:cNvPr id="82" name="h2">
              <a:extLst>
                <a:ext uri="{FF2B5EF4-FFF2-40B4-BE49-F238E27FC236}">
                  <a16:creationId xmlns:a16="http://schemas.microsoft.com/office/drawing/2014/main" id="{DE65294D-43D2-4F34-B42E-D1287730173F}"/>
                </a:ext>
              </a:extLst>
            </p:cNvPr>
            <p:cNvSpPr txBox="1"/>
            <p:nvPr/>
          </p:nvSpPr>
          <p:spPr>
            <a:xfrm>
              <a:off x="-1808786" y="3537011"/>
              <a:ext cx="695075"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83" name="Body Copy">
              <a:extLst>
                <a:ext uri="{FF2B5EF4-FFF2-40B4-BE49-F238E27FC236}">
                  <a16:creationId xmlns:a16="http://schemas.microsoft.com/office/drawing/2014/main" id="{711AE0A9-1DCD-412D-BBD9-11B603A50BE3}"/>
                </a:ext>
              </a:extLst>
            </p:cNvPr>
            <p:cNvSpPr txBox="1"/>
            <p:nvPr/>
          </p:nvSpPr>
          <p:spPr>
            <a:xfrm>
              <a:off x="-1760274" y="4099278"/>
              <a:ext cx="875869" cy="2149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86" name="Body Copy">
              <a:extLst>
                <a:ext uri="{FF2B5EF4-FFF2-40B4-BE49-F238E27FC236}">
                  <a16:creationId xmlns:a16="http://schemas.microsoft.com/office/drawing/2014/main" id="{E8734407-8F03-4405-89A5-48173CE485FA}"/>
                </a:ext>
              </a:extLst>
            </p:cNvPr>
            <p:cNvSpPr txBox="1"/>
            <p:nvPr/>
          </p:nvSpPr>
          <p:spPr>
            <a:xfrm>
              <a:off x="-922382" y="3643407"/>
              <a:ext cx="1153090" cy="66370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 porta sem malesuada magna mollis euismod. Donec sed odio dui.</a:t>
              </a:r>
            </a:p>
          </p:txBody>
        </p:sp>
        <p:sp>
          <p:nvSpPr>
            <p:cNvPr id="89" name="Body Copy">
              <a:extLst>
                <a:ext uri="{FF2B5EF4-FFF2-40B4-BE49-F238E27FC236}">
                  <a16:creationId xmlns:a16="http://schemas.microsoft.com/office/drawing/2014/main" id="{BC6FD163-B20A-4FBE-A913-D8B7E1EED7AE}"/>
                </a:ext>
              </a:extLst>
            </p:cNvPr>
            <p:cNvSpPr txBox="1"/>
            <p:nvPr/>
          </p:nvSpPr>
          <p:spPr>
            <a:xfrm>
              <a:off x="-1653276" y="4796412"/>
              <a:ext cx="1643748" cy="37516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a:t>
              </a:r>
            </a:p>
          </p:txBody>
        </p:sp>
      </p:grpSp>
      <p:sp>
        <p:nvSpPr>
          <p:cNvPr id="97" name="h2">
            <a:extLst>
              <a:ext uri="{FF2B5EF4-FFF2-40B4-BE49-F238E27FC236}">
                <a16:creationId xmlns:a16="http://schemas.microsoft.com/office/drawing/2014/main" id="{FA7E3FD5-AAB3-4272-AE04-836C9C72196D}"/>
              </a:ext>
            </a:extLst>
          </p:cNvPr>
          <p:cNvSpPr txBox="1"/>
          <p:nvPr/>
        </p:nvSpPr>
        <p:spPr>
          <a:xfrm>
            <a:off x="1245515" y="4539090"/>
            <a:ext cx="69507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98" name="Modal Dialog Overlay">
            <a:extLst>
              <a:ext uri="{FF2B5EF4-FFF2-40B4-BE49-F238E27FC236}">
                <a16:creationId xmlns:a16="http://schemas.microsoft.com/office/drawing/2014/main" id="{BED7D52F-ED9E-4316-8800-0ABBD8A600EB}"/>
              </a:ext>
            </a:extLst>
          </p:cNvPr>
          <p:cNvSpPr>
            <a:spLocks/>
          </p:cNvSpPr>
          <p:nvPr/>
        </p:nvSpPr>
        <p:spPr bwMode="auto">
          <a:xfrm>
            <a:off x="1066801" y="4485303"/>
            <a:ext cx="2258289" cy="1065838"/>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99" name="Image">
            <a:extLst>
              <a:ext uri="{FF2B5EF4-FFF2-40B4-BE49-F238E27FC236}">
                <a16:creationId xmlns:a16="http://schemas.microsoft.com/office/drawing/2014/main" id="{7C5E416B-6C57-4D1F-851E-83C628686292}"/>
              </a:ext>
            </a:extLst>
          </p:cNvPr>
          <p:cNvGrpSpPr/>
          <p:nvPr/>
        </p:nvGrpSpPr>
        <p:grpSpPr>
          <a:xfrm>
            <a:off x="1581718" y="5206877"/>
            <a:ext cx="181683" cy="181686"/>
            <a:chOff x="9600101" y="1622168"/>
            <a:chExt cx="1333500" cy="1333500"/>
          </a:xfrm>
        </p:grpSpPr>
        <p:sp>
          <p:nvSpPr>
            <p:cNvPr id="100" name="Border">
              <a:extLst>
                <a:ext uri="{FF2B5EF4-FFF2-40B4-BE49-F238E27FC236}">
                  <a16:creationId xmlns:a16="http://schemas.microsoft.com/office/drawing/2014/main" id="{ABF444C5-B260-4ECA-95E9-D6F4BC085947}"/>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1" name="Line">
              <a:extLst>
                <a:ext uri="{FF2B5EF4-FFF2-40B4-BE49-F238E27FC236}">
                  <a16:creationId xmlns:a16="http://schemas.microsoft.com/office/drawing/2014/main" id="{59AA6503-F8B2-4F40-836A-C6A0BDE73D2F}"/>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2" name="Line">
              <a:extLst>
                <a:ext uri="{FF2B5EF4-FFF2-40B4-BE49-F238E27FC236}">
                  <a16:creationId xmlns:a16="http://schemas.microsoft.com/office/drawing/2014/main" id="{B9BD7DBD-3B08-4C55-961A-9CC20A3C8C6E}"/>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03" name="Image">
            <a:extLst>
              <a:ext uri="{FF2B5EF4-FFF2-40B4-BE49-F238E27FC236}">
                <a16:creationId xmlns:a16="http://schemas.microsoft.com/office/drawing/2014/main" id="{F78A19B0-BAD4-44D3-B8A2-DEF63DEE1913}"/>
              </a:ext>
            </a:extLst>
          </p:cNvPr>
          <p:cNvGrpSpPr/>
          <p:nvPr/>
        </p:nvGrpSpPr>
        <p:grpSpPr>
          <a:xfrm>
            <a:off x="2007290" y="5204917"/>
            <a:ext cx="181683" cy="181686"/>
            <a:chOff x="9600101" y="1622168"/>
            <a:chExt cx="1333500" cy="1333500"/>
          </a:xfrm>
        </p:grpSpPr>
        <p:sp>
          <p:nvSpPr>
            <p:cNvPr id="104" name="Border">
              <a:extLst>
                <a:ext uri="{FF2B5EF4-FFF2-40B4-BE49-F238E27FC236}">
                  <a16:creationId xmlns:a16="http://schemas.microsoft.com/office/drawing/2014/main" id="{DF980B84-6CDE-469F-B2A4-A1DD807CBB81}"/>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5" name="Line">
              <a:extLst>
                <a:ext uri="{FF2B5EF4-FFF2-40B4-BE49-F238E27FC236}">
                  <a16:creationId xmlns:a16="http://schemas.microsoft.com/office/drawing/2014/main" id="{F201C228-8F5C-4225-9F78-36E33A0DEBA3}"/>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6" name="Line">
              <a:extLst>
                <a:ext uri="{FF2B5EF4-FFF2-40B4-BE49-F238E27FC236}">
                  <a16:creationId xmlns:a16="http://schemas.microsoft.com/office/drawing/2014/main" id="{7EB6F147-F7FF-46E3-B148-E1ACAF0E52DF}"/>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07" name="Image">
            <a:extLst>
              <a:ext uri="{FF2B5EF4-FFF2-40B4-BE49-F238E27FC236}">
                <a16:creationId xmlns:a16="http://schemas.microsoft.com/office/drawing/2014/main" id="{BA3C3470-36EE-4D9C-9C51-11BA316A20AF}"/>
              </a:ext>
            </a:extLst>
          </p:cNvPr>
          <p:cNvGrpSpPr/>
          <p:nvPr/>
        </p:nvGrpSpPr>
        <p:grpSpPr>
          <a:xfrm>
            <a:off x="2411011" y="5207401"/>
            <a:ext cx="181683" cy="181686"/>
            <a:chOff x="9600101" y="1622168"/>
            <a:chExt cx="1333500" cy="1333500"/>
          </a:xfrm>
        </p:grpSpPr>
        <p:sp>
          <p:nvSpPr>
            <p:cNvPr id="108" name="Border">
              <a:extLst>
                <a:ext uri="{FF2B5EF4-FFF2-40B4-BE49-F238E27FC236}">
                  <a16:creationId xmlns:a16="http://schemas.microsoft.com/office/drawing/2014/main" id="{CDFB5B2C-A7FC-4A27-B3F9-6C899DDDFD5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9" name="Line">
              <a:extLst>
                <a:ext uri="{FF2B5EF4-FFF2-40B4-BE49-F238E27FC236}">
                  <a16:creationId xmlns:a16="http://schemas.microsoft.com/office/drawing/2014/main" id="{2A61284F-EDEF-4931-A797-9E011942E4F2}"/>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0" name="Line">
              <a:extLst>
                <a:ext uri="{FF2B5EF4-FFF2-40B4-BE49-F238E27FC236}">
                  <a16:creationId xmlns:a16="http://schemas.microsoft.com/office/drawing/2014/main" id="{BCC1EA69-F256-481D-8826-3D595E86142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pic>
        <p:nvPicPr>
          <p:cNvPr id="11" name="그림 10">
            <a:extLst>
              <a:ext uri="{FF2B5EF4-FFF2-40B4-BE49-F238E27FC236}">
                <a16:creationId xmlns:a16="http://schemas.microsoft.com/office/drawing/2014/main" id="{287B50B0-9009-43D8-A72D-D8229D6E3511}"/>
              </a:ext>
            </a:extLst>
          </p:cNvPr>
          <p:cNvPicPr>
            <a:picLocks noChangeAspect="1"/>
          </p:cNvPicPr>
          <p:nvPr/>
        </p:nvPicPr>
        <p:blipFill>
          <a:blip r:embed="rId11"/>
          <a:stretch>
            <a:fillRect/>
          </a:stretch>
        </p:blipFill>
        <p:spPr>
          <a:xfrm>
            <a:off x="4921185" y="1804370"/>
            <a:ext cx="2492628" cy="3746771"/>
          </a:xfrm>
          <a:prstGeom prst="rect">
            <a:avLst/>
          </a:prstGeom>
        </p:spPr>
      </p:pic>
    </p:spTree>
    <p:extLst>
      <p:ext uri="{BB962C8B-B14F-4D97-AF65-F5344CB8AC3E}">
        <p14:creationId xmlns:p14="http://schemas.microsoft.com/office/powerpoint/2010/main" val="17551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직사각형 241">
            <a:extLst>
              <a:ext uri="{FF2B5EF4-FFF2-40B4-BE49-F238E27FC236}">
                <a16:creationId xmlns:a16="http://schemas.microsoft.com/office/drawing/2014/main" id="{AA251647-EE7D-4599-8C21-2D11C9760DD9}"/>
              </a:ext>
            </a:extLst>
          </p:cNvPr>
          <p:cNvSpPr/>
          <p:nvPr/>
        </p:nvSpPr>
        <p:spPr>
          <a:xfrm>
            <a:off x="5739892" y="240176"/>
            <a:ext cx="1692141" cy="965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D448E629-45C5-4FAB-B394-54593ADA4AC1}"/>
              </a:ext>
            </a:extLst>
          </p:cNvPr>
          <p:cNvSpPr/>
          <p:nvPr/>
        </p:nvSpPr>
        <p:spPr>
          <a:xfrm>
            <a:off x="764616" y="1750031"/>
            <a:ext cx="1692141" cy="73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B1985EEF-2AD8-452A-AD82-3BF8C0CCB759}"/>
              </a:ext>
            </a:extLst>
          </p:cNvPr>
          <p:cNvSpPr/>
          <p:nvPr/>
        </p:nvSpPr>
        <p:spPr>
          <a:xfrm>
            <a:off x="720000" y="1049009"/>
            <a:ext cx="4685718"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2388987" cy="307777"/>
          </a:xfrm>
          <a:prstGeom prst="rect">
            <a:avLst/>
          </a:prstGeom>
          <a:noFill/>
        </p:spPr>
        <p:txBody>
          <a:bodyPr wrap="none" rtlCol="0">
            <a:spAutoFit/>
          </a:bodyPr>
          <a:lstStyle/>
          <a:p>
            <a:r>
              <a:rPr lang="en-US" altLang="ko-KR" sz="1400" b="1" dirty="0">
                <a:solidFill>
                  <a:schemeClr val="accent4">
                    <a:lumMod val="50000"/>
                  </a:schemeClr>
                </a:solidFill>
              </a:rPr>
              <a:t>Wire</a:t>
            </a:r>
            <a:r>
              <a:rPr lang="ko-KR" altLang="en-US" sz="1400" b="1" dirty="0">
                <a:solidFill>
                  <a:schemeClr val="accent4">
                    <a:lumMod val="50000"/>
                  </a:schemeClr>
                </a:solidFill>
              </a:rPr>
              <a:t> </a:t>
            </a:r>
            <a:r>
              <a:rPr lang="en-US" altLang="ko-KR" sz="1400" b="1" dirty="0">
                <a:solidFill>
                  <a:schemeClr val="accent4">
                    <a:lumMod val="50000"/>
                  </a:schemeClr>
                </a:solidFill>
              </a:rPr>
              <a:t>Frame &amp; Story Board</a:t>
            </a:r>
            <a:endParaRPr lang="ko-KR" altLang="en-US" sz="14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17" name="TextBox 16">
            <a:extLst>
              <a:ext uri="{FF2B5EF4-FFF2-40B4-BE49-F238E27FC236}">
                <a16:creationId xmlns:a16="http://schemas.microsoft.com/office/drawing/2014/main" id="{6A0FB3C6-9A35-4D0E-BAED-8A65E8B20B95}"/>
              </a:ext>
            </a:extLst>
          </p:cNvPr>
          <p:cNvSpPr txBox="1"/>
          <p:nvPr/>
        </p:nvSpPr>
        <p:spPr>
          <a:xfrm rot="19256422">
            <a:off x="5628697" y="468280"/>
            <a:ext cx="1389676" cy="461665"/>
          </a:xfrm>
          <a:prstGeom prst="rect">
            <a:avLst/>
          </a:prstGeom>
          <a:noFill/>
        </p:spPr>
        <p:txBody>
          <a:bodyPr wrap="none" rtlCol="0">
            <a:spAutoFit/>
          </a:bodyPr>
          <a:lstStyle/>
          <a:p>
            <a:pPr algn="ctr"/>
            <a:r>
              <a:rPr lang="en-US" altLang="ko-KR" sz="2400" spc="-300" dirty="0">
                <a:solidFill>
                  <a:schemeClr val="bg1"/>
                </a:solidFill>
              </a:rPr>
              <a:t>Story Board</a:t>
            </a:r>
            <a:endParaRPr lang="ko-KR" altLang="en-US" sz="2400" spc="-300" dirty="0">
              <a:solidFill>
                <a:schemeClr val="bg1"/>
              </a:solidFill>
            </a:endParaRPr>
          </a:p>
        </p:txBody>
      </p:sp>
      <p:grpSp>
        <p:nvGrpSpPr>
          <p:cNvPr id="54"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C83FE871-683C-4F09-A6FE-B08A70BBB49B}"/>
              </a:ext>
            </a:extLst>
          </p:cNvPr>
          <p:cNvGrpSpPr/>
          <p:nvPr>
            <p:custDataLst>
              <p:tags r:id="rId1"/>
            </p:custDataLst>
          </p:nvPr>
        </p:nvGrpSpPr>
        <p:grpSpPr>
          <a:xfrm>
            <a:off x="6483382" y="783063"/>
            <a:ext cx="3037610" cy="5432020"/>
            <a:chOff x="595686" y="1261241"/>
            <a:chExt cx="1828801" cy="2115879"/>
          </a:xfrm>
        </p:grpSpPr>
        <p:sp>
          <p:nvSpPr>
            <p:cNvPr id="55"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CE971650-8FE9-4899-B192-7BAF66430788}"/>
                </a:ext>
              </a:extLst>
            </p:cNvPr>
            <p:cNvSpPr/>
            <p:nvPr>
              <p:custDataLst>
                <p:tags r:id="rId6"/>
              </p:custDataLst>
            </p:nvPr>
          </p:nvSpPr>
          <p:spPr>
            <a:xfrm>
              <a:off x="595687" y="1261241"/>
              <a:ext cx="1828800" cy="9260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56"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23973328-5D6E-4DAF-91F8-7A0B7BDCBAB3}"/>
                </a:ext>
              </a:extLst>
            </p:cNvPr>
            <p:cNvSpPr>
              <a:spLocks noChangeAspect="1"/>
            </p:cNvSpPr>
            <p:nvPr>
              <p:custDataLst>
                <p:tags r:id="rId7"/>
              </p:custDataLst>
            </p:nvPr>
          </p:nvSpPr>
          <p:spPr bwMode="auto">
            <a:xfrm>
              <a:off x="2332988" y="1299505"/>
              <a:ext cx="43965" cy="160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7"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7DD092CE-A571-4232-BE60-65B1815BA288}"/>
                </a:ext>
              </a:extLst>
            </p:cNvPr>
            <p:cNvSpPr/>
            <p:nvPr>
              <p:custDataLst>
                <p:tags r:id="rId8"/>
              </p:custDataLst>
            </p:nvPr>
          </p:nvSpPr>
          <p:spPr>
            <a:xfrm>
              <a:off x="595686" y="1353847"/>
              <a:ext cx="1828801" cy="202327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58" name="Carousel">
            <a:extLst>
              <a:ext uri="{FF2B5EF4-FFF2-40B4-BE49-F238E27FC236}">
                <a16:creationId xmlns:a16="http://schemas.microsoft.com/office/drawing/2014/main" id="{F31C8BC9-C263-445B-AD87-2DA9AAB0806C}"/>
              </a:ext>
            </a:extLst>
          </p:cNvPr>
          <p:cNvGrpSpPr/>
          <p:nvPr/>
        </p:nvGrpSpPr>
        <p:grpSpPr>
          <a:xfrm>
            <a:off x="6483382" y="1022535"/>
            <a:ext cx="3037608" cy="685951"/>
            <a:chOff x="2214561" y="1254125"/>
            <a:chExt cx="7762875" cy="4324350"/>
          </a:xfrm>
        </p:grpSpPr>
        <p:grpSp>
          <p:nvGrpSpPr>
            <p:cNvPr id="59" name="Image">
              <a:extLst>
                <a:ext uri="{FF2B5EF4-FFF2-40B4-BE49-F238E27FC236}">
                  <a16:creationId xmlns:a16="http://schemas.microsoft.com/office/drawing/2014/main" id="{E3C5141C-B40A-424C-A6BD-BCB17090BB17}"/>
                </a:ext>
              </a:extLst>
            </p:cNvPr>
            <p:cNvGrpSpPr/>
            <p:nvPr/>
          </p:nvGrpSpPr>
          <p:grpSpPr>
            <a:xfrm>
              <a:off x="2214561" y="1254125"/>
              <a:ext cx="7762875" cy="4324350"/>
              <a:chOff x="2214561" y="1254125"/>
              <a:chExt cx="7762875" cy="4324350"/>
            </a:xfrm>
          </p:grpSpPr>
          <p:sp>
            <p:nvSpPr>
              <p:cNvPr id="85" name="Border">
                <a:extLst>
                  <a:ext uri="{FF2B5EF4-FFF2-40B4-BE49-F238E27FC236}">
                    <a16:creationId xmlns:a16="http://schemas.microsoft.com/office/drawing/2014/main" id="{B1005B55-FC2B-4DE7-80DB-6A0C4E2AF233}"/>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87" name="Line">
                <a:extLst>
                  <a:ext uri="{FF2B5EF4-FFF2-40B4-BE49-F238E27FC236}">
                    <a16:creationId xmlns:a16="http://schemas.microsoft.com/office/drawing/2014/main" id="{FEAC286B-E89D-4935-98A4-79D5AFBD25A9}"/>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8" name="Line">
                <a:extLst>
                  <a:ext uri="{FF2B5EF4-FFF2-40B4-BE49-F238E27FC236}">
                    <a16:creationId xmlns:a16="http://schemas.microsoft.com/office/drawing/2014/main" id="{B70813F5-C8AF-40BA-8925-A95516301893}"/>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71" name="Indicators">
              <a:extLst>
                <a:ext uri="{FF2B5EF4-FFF2-40B4-BE49-F238E27FC236}">
                  <a16:creationId xmlns:a16="http://schemas.microsoft.com/office/drawing/2014/main" id="{A4016726-16B4-4A2C-A21A-518A7F72A015}"/>
                </a:ext>
              </a:extLst>
            </p:cNvPr>
            <p:cNvGrpSpPr/>
            <p:nvPr/>
          </p:nvGrpSpPr>
          <p:grpSpPr>
            <a:xfrm>
              <a:off x="5877349" y="5133181"/>
              <a:ext cx="410647" cy="124619"/>
              <a:chOff x="5877349" y="5133181"/>
              <a:chExt cx="410647" cy="124619"/>
            </a:xfrm>
          </p:grpSpPr>
          <p:sp>
            <p:nvSpPr>
              <p:cNvPr id="80" name="Indicator 3">
                <a:extLst>
                  <a:ext uri="{FF2B5EF4-FFF2-40B4-BE49-F238E27FC236}">
                    <a16:creationId xmlns:a16="http://schemas.microsoft.com/office/drawing/2014/main" id="{A840A5EC-5140-453C-91D8-7B98270326B8}"/>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1" name="Indicator 2">
                <a:extLst>
                  <a:ext uri="{FF2B5EF4-FFF2-40B4-BE49-F238E27FC236}">
                    <a16:creationId xmlns:a16="http://schemas.microsoft.com/office/drawing/2014/main" id="{B0A24FDD-26C0-49C9-AB2F-D26EADD4FE00}"/>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4" name="Indicator 1">
                <a:extLst>
                  <a:ext uri="{FF2B5EF4-FFF2-40B4-BE49-F238E27FC236}">
                    <a16:creationId xmlns:a16="http://schemas.microsoft.com/office/drawing/2014/main" id="{2E9267B5-BD46-4764-95EC-84216EE24D53}"/>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77" name="Next">
              <a:extLst>
                <a:ext uri="{FF2B5EF4-FFF2-40B4-BE49-F238E27FC236}">
                  <a16:creationId xmlns:a16="http://schemas.microsoft.com/office/drawing/2014/main" id="{98454090-F9BC-4416-841D-D0D41B9C3599}"/>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8" name="Previous">
              <a:extLst>
                <a:ext uri="{FF2B5EF4-FFF2-40B4-BE49-F238E27FC236}">
                  <a16:creationId xmlns:a16="http://schemas.microsoft.com/office/drawing/2014/main" id="{5313FBDE-1D89-413E-AB72-80422E15804A}"/>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0" name="h2">
            <a:extLst>
              <a:ext uri="{FF2B5EF4-FFF2-40B4-BE49-F238E27FC236}">
                <a16:creationId xmlns:a16="http://schemas.microsoft.com/office/drawing/2014/main" id="{D15F1F4A-0A5A-4333-9BDB-01E457392CD5}"/>
              </a:ext>
            </a:extLst>
          </p:cNvPr>
          <p:cNvSpPr txBox="1"/>
          <p:nvPr/>
        </p:nvSpPr>
        <p:spPr>
          <a:xfrm>
            <a:off x="6651254" y="2583867"/>
            <a:ext cx="934939"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91" name="Modal Dialog Overlay">
            <a:extLst>
              <a:ext uri="{FF2B5EF4-FFF2-40B4-BE49-F238E27FC236}">
                <a16:creationId xmlns:a16="http://schemas.microsoft.com/office/drawing/2014/main" id="{633DFDBD-1335-4C31-A2C1-6692BCC495C9}"/>
              </a:ext>
            </a:extLst>
          </p:cNvPr>
          <p:cNvSpPr>
            <a:spLocks/>
          </p:cNvSpPr>
          <p:nvPr/>
        </p:nvSpPr>
        <p:spPr bwMode="auto">
          <a:xfrm>
            <a:off x="6483384" y="2475742"/>
            <a:ext cx="3037606" cy="685951"/>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92" name="Image">
            <a:extLst>
              <a:ext uri="{FF2B5EF4-FFF2-40B4-BE49-F238E27FC236}">
                <a16:creationId xmlns:a16="http://schemas.microsoft.com/office/drawing/2014/main" id="{FC7BBA34-03D0-41D0-9D5E-9E4AED50F4F8}"/>
              </a:ext>
            </a:extLst>
          </p:cNvPr>
          <p:cNvGrpSpPr/>
          <p:nvPr/>
        </p:nvGrpSpPr>
        <p:grpSpPr>
          <a:xfrm>
            <a:off x="8515487" y="2665151"/>
            <a:ext cx="149971" cy="138499"/>
            <a:chOff x="9600101" y="1622168"/>
            <a:chExt cx="1333500" cy="1333500"/>
          </a:xfrm>
        </p:grpSpPr>
        <p:sp>
          <p:nvSpPr>
            <p:cNvPr id="93" name="Border">
              <a:extLst>
                <a:ext uri="{FF2B5EF4-FFF2-40B4-BE49-F238E27FC236}">
                  <a16:creationId xmlns:a16="http://schemas.microsoft.com/office/drawing/2014/main" id="{C496720D-E313-4F2D-A9E4-CF2F0306F8D8}"/>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94" name="Line">
              <a:extLst>
                <a:ext uri="{FF2B5EF4-FFF2-40B4-BE49-F238E27FC236}">
                  <a16:creationId xmlns:a16="http://schemas.microsoft.com/office/drawing/2014/main" id="{6E0A75A8-AAA3-486D-91F2-50ECACA23088}"/>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5" name="Line">
              <a:extLst>
                <a:ext uri="{FF2B5EF4-FFF2-40B4-BE49-F238E27FC236}">
                  <a16:creationId xmlns:a16="http://schemas.microsoft.com/office/drawing/2014/main" id="{A5AFD14D-6715-45B1-9667-182C2DEE251A}"/>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96" name="Image">
            <a:extLst>
              <a:ext uri="{FF2B5EF4-FFF2-40B4-BE49-F238E27FC236}">
                <a16:creationId xmlns:a16="http://schemas.microsoft.com/office/drawing/2014/main" id="{408A82BB-DEE1-4828-BDCF-47F65CD870D0}"/>
              </a:ext>
            </a:extLst>
          </p:cNvPr>
          <p:cNvGrpSpPr/>
          <p:nvPr/>
        </p:nvGrpSpPr>
        <p:grpSpPr>
          <a:xfrm>
            <a:off x="7181659" y="4420014"/>
            <a:ext cx="244380" cy="264761"/>
            <a:chOff x="9600101" y="1622168"/>
            <a:chExt cx="1333500" cy="1333500"/>
          </a:xfrm>
        </p:grpSpPr>
        <p:sp>
          <p:nvSpPr>
            <p:cNvPr id="111" name="Border">
              <a:extLst>
                <a:ext uri="{FF2B5EF4-FFF2-40B4-BE49-F238E27FC236}">
                  <a16:creationId xmlns:a16="http://schemas.microsoft.com/office/drawing/2014/main" id="{65BC613E-F2D1-44AA-9D76-7364833C6FA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12" name="Line">
              <a:extLst>
                <a:ext uri="{FF2B5EF4-FFF2-40B4-BE49-F238E27FC236}">
                  <a16:creationId xmlns:a16="http://schemas.microsoft.com/office/drawing/2014/main" id="{C8A95DF9-EF02-4580-9174-8AD095CC153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3" name="Line">
              <a:extLst>
                <a:ext uri="{FF2B5EF4-FFF2-40B4-BE49-F238E27FC236}">
                  <a16:creationId xmlns:a16="http://schemas.microsoft.com/office/drawing/2014/main" id="{52EB1E08-7D41-4394-92DA-E17E37ACC1C5}"/>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14" name="Body Copy">
            <a:extLst>
              <a:ext uri="{FF2B5EF4-FFF2-40B4-BE49-F238E27FC236}">
                <a16:creationId xmlns:a16="http://schemas.microsoft.com/office/drawing/2014/main" id="{DE018AFA-B10B-4E71-88B8-E74DC5658E6B}"/>
              </a:ext>
            </a:extLst>
          </p:cNvPr>
          <p:cNvSpPr txBox="1"/>
          <p:nvPr/>
        </p:nvSpPr>
        <p:spPr>
          <a:xfrm>
            <a:off x="7950313" y="1880508"/>
            <a:ext cx="1151462" cy="47134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a:t>
            </a:r>
            <a:r>
              <a:rPr lang="en-US" altLang="ko-KR" sz="500" noProof="1">
                <a:solidFill>
                  <a:srgbClr val="5F5F5F"/>
                </a:solidFill>
                <a:latin typeface="Segoe UI" panose="020B0502040204020203" pitchFamily="34" charset="0"/>
                <a:cs typeface="Segoe UI" panose="020B0502040204020203" pitchFamily="34" charset="0"/>
              </a:rPr>
              <a:t> Fusce dapibus, tellus ac cursus commodo, tortor mauris</a:t>
            </a:r>
            <a:endParaRPr lang="en-US" sz="500" noProof="1">
              <a:solidFill>
                <a:srgbClr val="5F5F5F"/>
              </a:solidFill>
              <a:latin typeface="Segoe UI" panose="020B0502040204020203" pitchFamily="34" charset="0"/>
              <a:cs typeface="Segoe UI" panose="020B0502040204020203" pitchFamily="34" charset="0"/>
            </a:endParaRPr>
          </a:p>
        </p:txBody>
      </p:sp>
      <p:sp>
        <p:nvSpPr>
          <p:cNvPr id="115" name="Body Copy">
            <a:extLst>
              <a:ext uri="{FF2B5EF4-FFF2-40B4-BE49-F238E27FC236}">
                <a16:creationId xmlns:a16="http://schemas.microsoft.com/office/drawing/2014/main" id="{7CE9988A-A112-46A2-9D26-6CD35969EECA}"/>
              </a:ext>
            </a:extLst>
          </p:cNvPr>
          <p:cNvSpPr txBox="1"/>
          <p:nvPr/>
        </p:nvSpPr>
        <p:spPr>
          <a:xfrm>
            <a:off x="6986556" y="2269170"/>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grpSp>
        <p:nvGrpSpPr>
          <p:cNvPr id="116" name="Image">
            <a:extLst>
              <a:ext uri="{FF2B5EF4-FFF2-40B4-BE49-F238E27FC236}">
                <a16:creationId xmlns:a16="http://schemas.microsoft.com/office/drawing/2014/main" id="{835491F7-EF64-45BF-944E-A73F6F289510}"/>
              </a:ext>
            </a:extLst>
          </p:cNvPr>
          <p:cNvGrpSpPr/>
          <p:nvPr/>
        </p:nvGrpSpPr>
        <p:grpSpPr>
          <a:xfrm>
            <a:off x="7191120" y="1982989"/>
            <a:ext cx="274773" cy="264761"/>
            <a:chOff x="9600101" y="1622168"/>
            <a:chExt cx="1333500" cy="1333500"/>
          </a:xfrm>
        </p:grpSpPr>
        <p:sp>
          <p:nvSpPr>
            <p:cNvPr id="117" name="Border">
              <a:extLst>
                <a:ext uri="{FF2B5EF4-FFF2-40B4-BE49-F238E27FC236}">
                  <a16:creationId xmlns:a16="http://schemas.microsoft.com/office/drawing/2014/main" id="{0E63210B-01ED-448F-88CD-8B31075363E4}"/>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18" name="Line">
              <a:extLst>
                <a:ext uri="{FF2B5EF4-FFF2-40B4-BE49-F238E27FC236}">
                  <a16:creationId xmlns:a16="http://schemas.microsoft.com/office/drawing/2014/main" id="{47F69342-6E31-404D-801E-FA311E1826F1}"/>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9" name="Line">
              <a:extLst>
                <a:ext uri="{FF2B5EF4-FFF2-40B4-BE49-F238E27FC236}">
                  <a16:creationId xmlns:a16="http://schemas.microsoft.com/office/drawing/2014/main" id="{13E3C087-2860-45E5-B3F1-4CA26AD3FB5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20" name="h2">
            <a:extLst>
              <a:ext uri="{FF2B5EF4-FFF2-40B4-BE49-F238E27FC236}">
                <a16:creationId xmlns:a16="http://schemas.microsoft.com/office/drawing/2014/main" id="{15748B3C-E14B-417B-A2B3-57378822701A}"/>
              </a:ext>
            </a:extLst>
          </p:cNvPr>
          <p:cNvSpPr txBox="1"/>
          <p:nvPr/>
        </p:nvSpPr>
        <p:spPr>
          <a:xfrm>
            <a:off x="6651254" y="1820537"/>
            <a:ext cx="694094" cy="1256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121" name="Body Copy">
            <a:extLst>
              <a:ext uri="{FF2B5EF4-FFF2-40B4-BE49-F238E27FC236}">
                <a16:creationId xmlns:a16="http://schemas.microsoft.com/office/drawing/2014/main" id="{C1628382-5503-489A-8127-89A24C3397C9}"/>
              </a:ext>
            </a:extLst>
          </p:cNvPr>
          <p:cNvSpPr txBox="1"/>
          <p:nvPr/>
        </p:nvSpPr>
        <p:spPr>
          <a:xfrm>
            <a:off x="7199179" y="2734401"/>
            <a:ext cx="1151462" cy="2789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a:t>
            </a:r>
          </a:p>
        </p:txBody>
      </p:sp>
      <p:grpSp>
        <p:nvGrpSpPr>
          <p:cNvPr id="122" name="Image">
            <a:extLst>
              <a:ext uri="{FF2B5EF4-FFF2-40B4-BE49-F238E27FC236}">
                <a16:creationId xmlns:a16="http://schemas.microsoft.com/office/drawing/2014/main" id="{A799A5B7-F5C3-4F8C-B8EB-C3CC93F33A5E}"/>
              </a:ext>
            </a:extLst>
          </p:cNvPr>
          <p:cNvGrpSpPr/>
          <p:nvPr/>
        </p:nvGrpSpPr>
        <p:grpSpPr>
          <a:xfrm>
            <a:off x="8710859" y="2662585"/>
            <a:ext cx="149971" cy="138499"/>
            <a:chOff x="9600101" y="1622168"/>
            <a:chExt cx="1333500" cy="1333500"/>
          </a:xfrm>
        </p:grpSpPr>
        <p:sp>
          <p:nvSpPr>
            <p:cNvPr id="123" name="Border">
              <a:extLst>
                <a:ext uri="{FF2B5EF4-FFF2-40B4-BE49-F238E27FC236}">
                  <a16:creationId xmlns:a16="http://schemas.microsoft.com/office/drawing/2014/main" id="{D0328AD0-9097-473B-884A-F5E6692AD8FA}"/>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24" name="Line">
              <a:extLst>
                <a:ext uri="{FF2B5EF4-FFF2-40B4-BE49-F238E27FC236}">
                  <a16:creationId xmlns:a16="http://schemas.microsoft.com/office/drawing/2014/main" id="{0FB77540-1D3A-4B2C-844F-4D17964F7F95}"/>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5" name="Line">
              <a:extLst>
                <a:ext uri="{FF2B5EF4-FFF2-40B4-BE49-F238E27FC236}">
                  <a16:creationId xmlns:a16="http://schemas.microsoft.com/office/drawing/2014/main" id="{BEB62CFB-1857-4ADC-8412-BA4B55F7003C}"/>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26" name="Image">
            <a:extLst>
              <a:ext uri="{FF2B5EF4-FFF2-40B4-BE49-F238E27FC236}">
                <a16:creationId xmlns:a16="http://schemas.microsoft.com/office/drawing/2014/main" id="{892C54A6-76DB-4285-9F83-21F55D19A62C}"/>
              </a:ext>
            </a:extLst>
          </p:cNvPr>
          <p:cNvGrpSpPr/>
          <p:nvPr/>
        </p:nvGrpSpPr>
        <p:grpSpPr>
          <a:xfrm>
            <a:off x="8896393" y="2662584"/>
            <a:ext cx="149971" cy="138499"/>
            <a:chOff x="9600101" y="1622168"/>
            <a:chExt cx="1333500" cy="1333500"/>
          </a:xfrm>
        </p:grpSpPr>
        <p:sp>
          <p:nvSpPr>
            <p:cNvPr id="127" name="Border">
              <a:extLst>
                <a:ext uri="{FF2B5EF4-FFF2-40B4-BE49-F238E27FC236}">
                  <a16:creationId xmlns:a16="http://schemas.microsoft.com/office/drawing/2014/main" id="{86D7F261-BC19-46EF-9347-F3B662A03D6D}"/>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28" name="Line">
              <a:extLst>
                <a:ext uri="{FF2B5EF4-FFF2-40B4-BE49-F238E27FC236}">
                  <a16:creationId xmlns:a16="http://schemas.microsoft.com/office/drawing/2014/main" id="{A3F31C5A-3FE5-4762-8467-7F1587E5C63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9" name="Line">
              <a:extLst>
                <a:ext uri="{FF2B5EF4-FFF2-40B4-BE49-F238E27FC236}">
                  <a16:creationId xmlns:a16="http://schemas.microsoft.com/office/drawing/2014/main" id="{B65C9E8D-74F9-4A08-A466-D4B39FBCA44A}"/>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0" name="Image">
            <a:extLst>
              <a:ext uri="{FF2B5EF4-FFF2-40B4-BE49-F238E27FC236}">
                <a16:creationId xmlns:a16="http://schemas.microsoft.com/office/drawing/2014/main" id="{76CCC61D-2484-4334-8340-0BFE3E437269}"/>
              </a:ext>
            </a:extLst>
          </p:cNvPr>
          <p:cNvGrpSpPr/>
          <p:nvPr/>
        </p:nvGrpSpPr>
        <p:grpSpPr>
          <a:xfrm>
            <a:off x="8515486" y="2860772"/>
            <a:ext cx="149971" cy="138499"/>
            <a:chOff x="9600101" y="1622168"/>
            <a:chExt cx="1333500" cy="1333500"/>
          </a:xfrm>
        </p:grpSpPr>
        <p:sp>
          <p:nvSpPr>
            <p:cNvPr id="131" name="Border">
              <a:extLst>
                <a:ext uri="{FF2B5EF4-FFF2-40B4-BE49-F238E27FC236}">
                  <a16:creationId xmlns:a16="http://schemas.microsoft.com/office/drawing/2014/main" id="{439A36F9-2A80-44C9-8D22-FDB141391109}"/>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32" name="Line">
              <a:extLst>
                <a:ext uri="{FF2B5EF4-FFF2-40B4-BE49-F238E27FC236}">
                  <a16:creationId xmlns:a16="http://schemas.microsoft.com/office/drawing/2014/main" id="{35BDA5D9-2905-4780-A7C8-89E0CC45184B}"/>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3" name="Line">
              <a:extLst>
                <a:ext uri="{FF2B5EF4-FFF2-40B4-BE49-F238E27FC236}">
                  <a16:creationId xmlns:a16="http://schemas.microsoft.com/office/drawing/2014/main" id="{ACC4A324-AC8F-4BF3-8B43-7B70295AB06D}"/>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4" name="Image">
            <a:extLst>
              <a:ext uri="{FF2B5EF4-FFF2-40B4-BE49-F238E27FC236}">
                <a16:creationId xmlns:a16="http://schemas.microsoft.com/office/drawing/2014/main" id="{F2D13766-1BD1-430C-8E38-9837B6F97E1F}"/>
              </a:ext>
            </a:extLst>
          </p:cNvPr>
          <p:cNvGrpSpPr/>
          <p:nvPr/>
        </p:nvGrpSpPr>
        <p:grpSpPr>
          <a:xfrm>
            <a:off x="8710859" y="2860773"/>
            <a:ext cx="149971" cy="138499"/>
            <a:chOff x="9600101" y="1622168"/>
            <a:chExt cx="1333500" cy="1333500"/>
          </a:xfrm>
        </p:grpSpPr>
        <p:sp>
          <p:nvSpPr>
            <p:cNvPr id="135" name="Border">
              <a:extLst>
                <a:ext uri="{FF2B5EF4-FFF2-40B4-BE49-F238E27FC236}">
                  <a16:creationId xmlns:a16="http://schemas.microsoft.com/office/drawing/2014/main" id="{F739ED1E-F9C4-4E05-98CD-52D298BCDC69}"/>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36" name="Line">
              <a:extLst>
                <a:ext uri="{FF2B5EF4-FFF2-40B4-BE49-F238E27FC236}">
                  <a16:creationId xmlns:a16="http://schemas.microsoft.com/office/drawing/2014/main" id="{3A13BA4D-8276-4B71-9113-2391038A339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7" name="Line">
              <a:extLst>
                <a:ext uri="{FF2B5EF4-FFF2-40B4-BE49-F238E27FC236}">
                  <a16:creationId xmlns:a16="http://schemas.microsoft.com/office/drawing/2014/main" id="{D5A5AABC-8075-48BE-9D79-2A878C86B950}"/>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8" name="Image">
            <a:extLst>
              <a:ext uri="{FF2B5EF4-FFF2-40B4-BE49-F238E27FC236}">
                <a16:creationId xmlns:a16="http://schemas.microsoft.com/office/drawing/2014/main" id="{0144C407-CAE8-4140-949B-0ED65BDA20D4}"/>
              </a:ext>
            </a:extLst>
          </p:cNvPr>
          <p:cNvGrpSpPr/>
          <p:nvPr/>
        </p:nvGrpSpPr>
        <p:grpSpPr>
          <a:xfrm>
            <a:off x="8906231" y="2860773"/>
            <a:ext cx="149971" cy="138499"/>
            <a:chOff x="9600101" y="1622168"/>
            <a:chExt cx="1333500" cy="1333500"/>
          </a:xfrm>
        </p:grpSpPr>
        <p:sp>
          <p:nvSpPr>
            <p:cNvPr id="139" name="Border">
              <a:extLst>
                <a:ext uri="{FF2B5EF4-FFF2-40B4-BE49-F238E27FC236}">
                  <a16:creationId xmlns:a16="http://schemas.microsoft.com/office/drawing/2014/main" id="{A14926F9-82FB-497E-B035-CAC65CA7A728}"/>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40" name="Line">
              <a:extLst>
                <a:ext uri="{FF2B5EF4-FFF2-40B4-BE49-F238E27FC236}">
                  <a16:creationId xmlns:a16="http://schemas.microsoft.com/office/drawing/2014/main" id="{6B96D9D6-8218-4BF2-83E2-8E209D7BF41D}"/>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1" name="Line">
              <a:extLst>
                <a:ext uri="{FF2B5EF4-FFF2-40B4-BE49-F238E27FC236}">
                  <a16:creationId xmlns:a16="http://schemas.microsoft.com/office/drawing/2014/main" id="{228C0D8C-E496-499F-A9B7-DAC0A79FB53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42" name="Body Copy">
            <a:extLst>
              <a:ext uri="{FF2B5EF4-FFF2-40B4-BE49-F238E27FC236}">
                <a16:creationId xmlns:a16="http://schemas.microsoft.com/office/drawing/2014/main" id="{F114051E-4278-4DA6-8B41-437C8C9D4545}"/>
              </a:ext>
            </a:extLst>
          </p:cNvPr>
          <p:cNvSpPr txBox="1"/>
          <p:nvPr/>
        </p:nvSpPr>
        <p:spPr>
          <a:xfrm>
            <a:off x="6655270" y="3374648"/>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sp>
        <p:nvSpPr>
          <p:cNvPr id="143" name="h2">
            <a:extLst>
              <a:ext uri="{FF2B5EF4-FFF2-40B4-BE49-F238E27FC236}">
                <a16:creationId xmlns:a16="http://schemas.microsoft.com/office/drawing/2014/main" id="{83220630-9EB0-4233-AAC1-BA56BA24EC22}"/>
              </a:ext>
            </a:extLst>
          </p:cNvPr>
          <p:cNvSpPr txBox="1"/>
          <p:nvPr/>
        </p:nvSpPr>
        <p:spPr>
          <a:xfrm>
            <a:off x="6661477" y="3258792"/>
            <a:ext cx="694094" cy="1256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Work</a:t>
            </a:r>
          </a:p>
        </p:txBody>
      </p:sp>
      <p:grpSp>
        <p:nvGrpSpPr>
          <p:cNvPr id="144" name="Image">
            <a:extLst>
              <a:ext uri="{FF2B5EF4-FFF2-40B4-BE49-F238E27FC236}">
                <a16:creationId xmlns:a16="http://schemas.microsoft.com/office/drawing/2014/main" id="{B057C127-40FC-4620-BA80-642EAAED91B3}"/>
              </a:ext>
            </a:extLst>
          </p:cNvPr>
          <p:cNvGrpSpPr/>
          <p:nvPr/>
        </p:nvGrpSpPr>
        <p:grpSpPr>
          <a:xfrm>
            <a:off x="6927722" y="3636347"/>
            <a:ext cx="329727" cy="313458"/>
            <a:chOff x="7948245" y="1622338"/>
            <a:chExt cx="1333500" cy="1333500"/>
          </a:xfrm>
        </p:grpSpPr>
        <p:sp>
          <p:nvSpPr>
            <p:cNvPr id="145" name="Border">
              <a:extLst>
                <a:ext uri="{FF2B5EF4-FFF2-40B4-BE49-F238E27FC236}">
                  <a16:creationId xmlns:a16="http://schemas.microsoft.com/office/drawing/2014/main" id="{5B712C54-8B36-4B53-B935-C60E9FC216F6}"/>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46" name="Line 2">
              <a:extLst>
                <a:ext uri="{FF2B5EF4-FFF2-40B4-BE49-F238E27FC236}">
                  <a16:creationId xmlns:a16="http://schemas.microsoft.com/office/drawing/2014/main" id="{1F9AC8DF-E121-44C7-B6C1-0A5B15A9204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7" name="Line 1">
              <a:extLst>
                <a:ext uri="{FF2B5EF4-FFF2-40B4-BE49-F238E27FC236}">
                  <a16:creationId xmlns:a16="http://schemas.microsoft.com/office/drawing/2014/main" id="{4DA9029B-A840-4EB1-892B-8F87C73A1EEC}"/>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48" name="Image">
            <a:extLst>
              <a:ext uri="{FF2B5EF4-FFF2-40B4-BE49-F238E27FC236}">
                <a16:creationId xmlns:a16="http://schemas.microsoft.com/office/drawing/2014/main" id="{FE4DFE65-FBC4-4FDE-AC9A-5B29DC6A4A3E}"/>
              </a:ext>
            </a:extLst>
          </p:cNvPr>
          <p:cNvGrpSpPr/>
          <p:nvPr/>
        </p:nvGrpSpPr>
        <p:grpSpPr>
          <a:xfrm>
            <a:off x="7528441" y="3637629"/>
            <a:ext cx="329727" cy="313458"/>
            <a:chOff x="7948245" y="1622338"/>
            <a:chExt cx="1333500" cy="1333500"/>
          </a:xfrm>
        </p:grpSpPr>
        <p:sp>
          <p:nvSpPr>
            <p:cNvPr id="149" name="Border">
              <a:extLst>
                <a:ext uri="{FF2B5EF4-FFF2-40B4-BE49-F238E27FC236}">
                  <a16:creationId xmlns:a16="http://schemas.microsoft.com/office/drawing/2014/main" id="{B0DEB2AF-0082-469C-887C-D3BD04A92D9B}"/>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0" name="Line 2">
              <a:extLst>
                <a:ext uri="{FF2B5EF4-FFF2-40B4-BE49-F238E27FC236}">
                  <a16:creationId xmlns:a16="http://schemas.microsoft.com/office/drawing/2014/main" id="{F625EA60-81AF-4035-8B12-DCCBEF0FD85A}"/>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1" name="Line 1">
              <a:extLst>
                <a:ext uri="{FF2B5EF4-FFF2-40B4-BE49-F238E27FC236}">
                  <a16:creationId xmlns:a16="http://schemas.microsoft.com/office/drawing/2014/main" id="{6521D715-8ADB-4EDE-BE4C-F4A759C7C21F}"/>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52" name="Image">
            <a:extLst>
              <a:ext uri="{FF2B5EF4-FFF2-40B4-BE49-F238E27FC236}">
                <a16:creationId xmlns:a16="http://schemas.microsoft.com/office/drawing/2014/main" id="{643A0355-587F-4E95-ACAE-13C18638DFBA}"/>
              </a:ext>
            </a:extLst>
          </p:cNvPr>
          <p:cNvGrpSpPr/>
          <p:nvPr/>
        </p:nvGrpSpPr>
        <p:grpSpPr>
          <a:xfrm>
            <a:off x="8111873" y="3643700"/>
            <a:ext cx="329727" cy="313458"/>
            <a:chOff x="7948245" y="1622338"/>
            <a:chExt cx="1333500" cy="1333500"/>
          </a:xfrm>
        </p:grpSpPr>
        <p:sp>
          <p:nvSpPr>
            <p:cNvPr id="153" name="Border">
              <a:extLst>
                <a:ext uri="{FF2B5EF4-FFF2-40B4-BE49-F238E27FC236}">
                  <a16:creationId xmlns:a16="http://schemas.microsoft.com/office/drawing/2014/main" id="{3496AB9F-3FEF-496D-8192-90E1A9A2C55F}"/>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4" name="Line 2">
              <a:extLst>
                <a:ext uri="{FF2B5EF4-FFF2-40B4-BE49-F238E27FC236}">
                  <a16:creationId xmlns:a16="http://schemas.microsoft.com/office/drawing/2014/main" id="{4F67503E-FB8B-4D6C-9205-9AB5BAA8345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1">
              <a:extLst>
                <a:ext uri="{FF2B5EF4-FFF2-40B4-BE49-F238E27FC236}">
                  <a16:creationId xmlns:a16="http://schemas.microsoft.com/office/drawing/2014/main" id="{3052CB33-32EB-42E6-90DB-3733309498C0}"/>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56" name="Image">
            <a:extLst>
              <a:ext uri="{FF2B5EF4-FFF2-40B4-BE49-F238E27FC236}">
                <a16:creationId xmlns:a16="http://schemas.microsoft.com/office/drawing/2014/main" id="{25070AEE-D2DA-4CAE-98C7-4F370B0ABE76}"/>
              </a:ext>
            </a:extLst>
          </p:cNvPr>
          <p:cNvGrpSpPr/>
          <p:nvPr/>
        </p:nvGrpSpPr>
        <p:grpSpPr>
          <a:xfrm>
            <a:off x="8674214" y="3637629"/>
            <a:ext cx="329727" cy="313458"/>
            <a:chOff x="7948245" y="1622338"/>
            <a:chExt cx="1333500" cy="1333500"/>
          </a:xfrm>
        </p:grpSpPr>
        <p:sp>
          <p:nvSpPr>
            <p:cNvPr id="157" name="Border">
              <a:extLst>
                <a:ext uri="{FF2B5EF4-FFF2-40B4-BE49-F238E27FC236}">
                  <a16:creationId xmlns:a16="http://schemas.microsoft.com/office/drawing/2014/main" id="{2407B623-32E9-4BA5-B47E-2BF044A15F99}"/>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8" name="Line 2">
              <a:extLst>
                <a:ext uri="{FF2B5EF4-FFF2-40B4-BE49-F238E27FC236}">
                  <a16:creationId xmlns:a16="http://schemas.microsoft.com/office/drawing/2014/main" id="{036DBFD4-B4E3-4456-9780-31641195EF4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9" name="Line 1">
              <a:extLst>
                <a:ext uri="{FF2B5EF4-FFF2-40B4-BE49-F238E27FC236}">
                  <a16:creationId xmlns:a16="http://schemas.microsoft.com/office/drawing/2014/main" id="{D5189B14-4ED3-4C1B-A182-7A2191D2A18F}"/>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60" name="h2">
            <a:extLst>
              <a:ext uri="{FF2B5EF4-FFF2-40B4-BE49-F238E27FC236}">
                <a16:creationId xmlns:a16="http://schemas.microsoft.com/office/drawing/2014/main" id="{8A835DEB-BF6A-445F-A5E9-C9363EBEAC6C}"/>
              </a:ext>
            </a:extLst>
          </p:cNvPr>
          <p:cNvSpPr txBox="1"/>
          <p:nvPr/>
        </p:nvSpPr>
        <p:spPr>
          <a:xfrm>
            <a:off x="6670421" y="4263727"/>
            <a:ext cx="934939"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Contact</a:t>
            </a:r>
          </a:p>
        </p:txBody>
      </p:sp>
      <p:sp>
        <p:nvSpPr>
          <p:cNvPr id="161" name="Modal Dialog Overlay">
            <a:extLst>
              <a:ext uri="{FF2B5EF4-FFF2-40B4-BE49-F238E27FC236}">
                <a16:creationId xmlns:a16="http://schemas.microsoft.com/office/drawing/2014/main" id="{32B0D421-55D1-4685-8FAC-166C7148E794}"/>
              </a:ext>
            </a:extLst>
          </p:cNvPr>
          <p:cNvSpPr>
            <a:spLocks/>
          </p:cNvSpPr>
          <p:nvPr/>
        </p:nvSpPr>
        <p:spPr bwMode="auto">
          <a:xfrm>
            <a:off x="6483384" y="4107501"/>
            <a:ext cx="3037606" cy="809112"/>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62" name="Body Copy">
            <a:extLst>
              <a:ext uri="{FF2B5EF4-FFF2-40B4-BE49-F238E27FC236}">
                <a16:creationId xmlns:a16="http://schemas.microsoft.com/office/drawing/2014/main" id="{F2915B24-74E9-4A28-BBF1-6E0E3071EA63}"/>
              </a:ext>
            </a:extLst>
          </p:cNvPr>
          <p:cNvSpPr txBox="1"/>
          <p:nvPr/>
        </p:nvSpPr>
        <p:spPr>
          <a:xfrm>
            <a:off x="7091904" y="470754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grpSp>
        <p:nvGrpSpPr>
          <p:cNvPr id="163" name="Image">
            <a:extLst>
              <a:ext uri="{FF2B5EF4-FFF2-40B4-BE49-F238E27FC236}">
                <a16:creationId xmlns:a16="http://schemas.microsoft.com/office/drawing/2014/main" id="{44E95F34-DD7B-47E0-81EC-F077B9BDEB72}"/>
              </a:ext>
            </a:extLst>
          </p:cNvPr>
          <p:cNvGrpSpPr/>
          <p:nvPr/>
        </p:nvGrpSpPr>
        <p:grpSpPr>
          <a:xfrm>
            <a:off x="7981679" y="4420754"/>
            <a:ext cx="244380" cy="264761"/>
            <a:chOff x="9600101" y="1622168"/>
            <a:chExt cx="1333500" cy="1333500"/>
          </a:xfrm>
        </p:grpSpPr>
        <p:sp>
          <p:nvSpPr>
            <p:cNvPr id="164" name="Border">
              <a:extLst>
                <a:ext uri="{FF2B5EF4-FFF2-40B4-BE49-F238E27FC236}">
                  <a16:creationId xmlns:a16="http://schemas.microsoft.com/office/drawing/2014/main" id="{766CE925-84D3-436C-92F5-8F53C7277A21}"/>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65" name="Line">
              <a:extLst>
                <a:ext uri="{FF2B5EF4-FFF2-40B4-BE49-F238E27FC236}">
                  <a16:creationId xmlns:a16="http://schemas.microsoft.com/office/drawing/2014/main" id="{5910B2D5-9236-44EE-8436-547A92646D3E}"/>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a:extLst>
                <a:ext uri="{FF2B5EF4-FFF2-40B4-BE49-F238E27FC236}">
                  <a16:creationId xmlns:a16="http://schemas.microsoft.com/office/drawing/2014/main" id="{8C74152D-AB79-4E31-929F-91917225CB9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67" name="Body Copy">
            <a:extLst>
              <a:ext uri="{FF2B5EF4-FFF2-40B4-BE49-F238E27FC236}">
                <a16:creationId xmlns:a16="http://schemas.microsoft.com/office/drawing/2014/main" id="{7FAAEE85-E218-4807-BB36-FF2655360BF2}"/>
              </a:ext>
            </a:extLst>
          </p:cNvPr>
          <p:cNvSpPr txBox="1"/>
          <p:nvPr/>
        </p:nvSpPr>
        <p:spPr>
          <a:xfrm>
            <a:off x="7891924" y="470828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grpSp>
        <p:nvGrpSpPr>
          <p:cNvPr id="168" name="Image">
            <a:extLst>
              <a:ext uri="{FF2B5EF4-FFF2-40B4-BE49-F238E27FC236}">
                <a16:creationId xmlns:a16="http://schemas.microsoft.com/office/drawing/2014/main" id="{74DEF785-E0FE-4A72-BDFF-33D1A8001676}"/>
              </a:ext>
            </a:extLst>
          </p:cNvPr>
          <p:cNvGrpSpPr/>
          <p:nvPr/>
        </p:nvGrpSpPr>
        <p:grpSpPr>
          <a:xfrm>
            <a:off x="8735382" y="4420014"/>
            <a:ext cx="244380" cy="264761"/>
            <a:chOff x="9600101" y="1622168"/>
            <a:chExt cx="1333500" cy="1333500"/>
          </a:xfrm>
        </p:grpSpPr>
        <p:sp>
          <p:nvSpPr>
            <p:cNvPr id="169" name="Border">
              <a:extLst>
                <a:ext uri="{FF2B5EF4-FFF2-40B4-BE49-F238E27FC236}">
                  <a16:creationId xmlns:a16="http://schemas.microsoft.com/office/drawing/2014/main" id="{F42EE2F7-8EF3-449A-BB02-C39B36A3D4A4}"/>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70" name="Line">
              <a:extLst>
                <a:ext uri="{FF2B5EF4-FFF2-40B4-BE49-F238E27FC236}">
                  <a16:creationId xmlns:a16="http://schemas.microsoft.com/office/drawing/2014/main" id="{4AED0295-6AB5-435C-9A23-128CB58FD31E}"/>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1" name="Line">
              <a:extLst>
                <a:ext uri="{FF2B5EF4-FFF2-40B4-BE49-F238E27FC236}">
                  <a16:creationId xmlns:a16="http://schemas.microsoft.com/office/drawing/2014/main" id="{1E643607-0CDA-44E1-A9AD-720C025E805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72" name="Body Copy">
            <a:extLst>
              <a:ext uri="{FF2B5EF4-FFF2-40B4-BE49-F238E27FC236}">
                <a16:creationId xmlns:a16="http://schemas.microsoft.com/office/drawing/2014/main" id="{8F56692D-DF57-42DD-8406-8E226E9C223D}"/>
              </a:ext>
            </a:extLst>
          </p:cNvPr>
          <p:cNvSpPr txBox="1"/>
          <p:nvPr/>
        </p:nvSpPr>
        <p:spPr>
          <a:xfrm>
            <a:off x="8645627" y="470754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sp>
        <p:nvSpPr>
          <p:cNvPr id="173" name="Body Copy">
            <a:extLst>
              <a:ext uri="{FF2B5EF4-FFF2-40B4-BE49-F238E27FC236}">
                <a16:creationId xmlns:a16="http://schemas.microsoft.com/office/drawing/2014/main" id="{354E399A-15DB-4262-BE78-8196D3397158}"/>
              </a:ext>
            </a:extLst>
          </p:cNvPr>
          <p:cNvSpPr txBox="1"/>
          <p:nvPr/>
        </p:nvSpPr>
        <p:spPr>
          <a:xfrm>
            <a:off x="6554496" y="6008115"/>
            <a:ext cx="958501" cy="18280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174" name="Modal Dialog Overlay">
            <a:extLst>
              <a:ext uri="{FF2B5EF4-FFF2-40B4-BE49-F238E27FC236}">
                <a16:creationId xmlns:a16="http://schemas.microsoft.com/office/drawing/2014/main" id="{7A3B144E-5106-46ED-A79A-9A4A2A6FA046}"/>
              </a:ext>
            </a:extLst>
          </p:cNvPr>
          <p:cNvSpPr>
            <a:spLocks/>
          </p:cNvSpPr>
          <p:nvPr/>
        </p:nvSpPr>
        <p:spPr bwMode="auto">
          <a:xfrm>
            <a:off x="6483382" y="5927925"/>
            <a:ext cx="3037606" cy="302671"/>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5" name="Body Copy">
            <a:extLst>
              <a:ext uri="{FF2B5EF4-FFF2-40B4-BE49-F238E27FC236}">
                <a16:creationId xmlns:a16="http://schemas.microsoft.com/office/drawing/2014/main" id="{C988F7FB-03DB-4F5A-8DFE-88B815C53FE4}"/>
              </a:ext>
            </a:extLst>
          </p:cNvPr>
          <p:cNvSpPr txBox="1"/>
          <p:nvPr/>
        </p:nvSpPr>
        <p:spPr>
          <a:xfrm>
            <a:off x="7512997" y="4995486"/>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sp>
        <p:nvSpPr>
          <p:cNvPr id="176" name="Input">
            <a:extLst>
              <a:ext uri="{FF2B5EF4-FFF2-40B4-BE49-F238E27FC236}">
                <a16:creationId xmlns:a16="http://schemas.microsoft.com/office/drawing/2014/main" id="{978AF305-1371-4D3B-8F66-C59230C3E326}"/>
              </a:ext>
            </a:extLst>
          </p:cNvPr>
          <p:cNvSpPr/>
          <p:nvPr/>
        </p:nvSpPr>
        <p:spPr>
          <a:xfrm>
            <a:off x="6641017" y="5306775"/>
            <a:ext cx="2624850" cy="301090"/>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7" name="Input">
            <a:extLst>
              <a:ext uri="{FF2B5EF4-FFF2-40B4-BE49-F238E27FC236}">
                <a16:creationId xmlns:a16="http://schemas.microsoft.com/office/drawing/2014/main" id="{50D38776-476A-4AC2-A065-1348B6AE3F0E}"/>
              </a:ext>
            </a:extLst>
          </p:cNvPr>
          <p:cNvSpPr/>
          <p:nvPr/>
        </p:nvSpPr>
        <p:spPr>
          <a:xfrm>
            <a:off x="6641017" y="5655545"/>
            <a:ext cx="1376108" cy="6138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8" name="Input">
            <a:extLst>
              <a:ext uri="{FF2B5EF4-FFF2-40B4-BE49-F238E27FC236}">
                <a16:creationId xmlns:a16="http://schemas.microsoft.com/office/drawing/2014/main" id="{A2ECD777-AAE8-427B-A4A2-061F42CFAB8E}"/>
              </a:ext>
            </a:extLst>
          </p:cNvPr>
          <p:cNvSpPr/>
          <p:nvPr/>
        </p:nvSpPr>
        <p:spPr>
          <a:xfrm>
            <a:off x="6641017" y="5154357"/>
            <a:ext cx="964343" cy="879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9" name="Input">
            <a:extLst>
              <a:ext uri="{FF2B5EF4-FFF2-40B4-BE49-F238E27FC236}">
                <a16:creationId xmlns:a16="http://schemas.microsoft.com/office/drawing/2014/main" id="{F0ECF956-F84F-45B9-ACD7-AFF8D04FAD76}"/>
              </a:ext>
            </a:extLst>
          </p:cNvPr>
          <p:cNvSpPr/>
          <p:nvPr/>
        </p:nvSpPr>
        <p:spPr>
          <a:xfrm>
            <a:off x="6647876" y="5756396"/>
            <a:ext cx="1376108" cy="6138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80" name="Input">
            <a:extLst>
              <a:ext uri="{FF2B5EF4-FFF2-40B4-BE49-F238E27FC236}">
                <a16:creationId xmlns:a16="http://schemas.microsoft.com/office/drawing/2014/main" id="{7D98C4E2-51C9-414B-B811-8311864B2C00}"/>
              </a:ext>
            </a:extLst>
          </p:cNvPr>
          <p:cNvSpPr/>
          <p:nvPr/>
        </p:nvSpPr>
        <p:spPr>
          <a:xfrm>
            <a:off x="8608851" y="5669068"/>
            <a:ext cx="327273" cy="16223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grpSp>
        <p:nvGrpSpPr>
          <p:cNvPr id="181" name="Image">
            <a:extLst>
              <a:ext uri="{FF2B5EF4-FFF2-40B4-BE49-F238E27FC236}">
                <a16:creationId xmlns:a16="http://schemas.microsoft.com/office/drawing/2014/main" id="{8B4EF162-4FB8-4E11-ABA6-607100480725}"/>
              </a:ext>
            </a:extLst>
          </p:cNvPr>
          <p:cNvGrpSpPr/>
          <p:nvPr/>
        </p:nvGrpSpPr>
        <p:grpSpPr>
          <a:xfrm>
            <a:off x="9272735" y="5660557"/>
            <a:ext cx="192557" cy="191678"/>
            <a:chOff x="9600101" y="1622168"/>
            <a:chExt cx="1333500" cy="1333500"/>
          </a:xfrm>
        </p:grpSpPr>
        <p:sp>
          <p:nvSpPr>
            <p:cNvPr id="182" name="Border">
              <a:extLst>
                <a:ext uri="{FF2B5EF4-FFF2-40B4-BE49-F238E27FC236}">
                  <a16:creationId xmlns:a16="http://schemas.microsoft.com/office/drawing/2014/main" id="{2EB8EF67-7FA3-418C-9676-50378729F3C7}"/>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83" name="Line">
              <a:extLst>
                <a:ext uri="{FF2B5EF4-FFF2-40B4-BE49-F238E27FC236}">
                  <a16:creationId xmlns:a16="http://schemas.microsoft.com/office/drawing/2014/main" id="{8738236C-748E-42A4-BC48-E8F78AE698F0}"/>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4" name="Line">
              <a:extLst>
                <a:ext uri="{FF2B5EF4-FFF2-40B4-BE49-F238E27FC236}">
                  <a16:creationId xmlns:a16="http://schemas.microsoft.com/office/drawing/2014/main" id="{5AF52510-C62B-4040-8950-A18E91251B4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cxnSp>
        <p:nvCxnSpPr>
          <p:cNvPr id="185" name="연결선: 꺾임 184">
            <a:extLst>
              <a:ext uri="{FF2B5EF4-FFF2-40B4-BE49-F238E27FC236}">
                <a16:creationId xmlns:a16="http://schemas.microsoft.com/office/drawing/2014/main" id="{1AB95706-284E-4966-A85F-62B2EE701F3C}"/>
              </a:ext>
            </a:extLst>
          </p:cNvPr>
          <p:cNvCxnSpPr>
            <a:stCxn id="55" idx="3"/>
          </p:cNvCxnSpPr>
          <p:nvPr/>
        </p:nvCxnSpPr>
        <p:spPr>
          <a:xfrm flipV="1">
            <a:off x="9520992" y="688638"/>
            <a:ext cx="487964" cy="21329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연결선 185">
            <a:extLst>
              <a:ext uri="{FF2B5EF4-FFF2-40B4-BE49-F238E27FC236}">
                <a16:creationId xmlns:a16="http://schemas.microsoft.com/office/drawing/2014/main" id="{213B80E1-9787-4C65-9818-6C8E2327A86D}"/>
              </a:ext>
            </a:extLst>
          </p:cNvPr>
          <p:cNvCxnSpPr>
            <a:stCxn id="85" idx="3"/>
          </p:cNvCxnSpPr>
          <p:nvPr/>
        </p:nvCxnSpPr>
        <p:spPr>
          <a:xfrm flipV="1">
            <a:off x="9520990" y="1342595"/>
            <a:ext cx="317637" cy="22916"/>
          </a:xfrm>
          <a:prstGeom prst="line">
            <a:avLst/>
          </a:prstGeom>
        </p:spPr>
        <p:style>
          <a:lnRef idx="1">
            <a:schemeClr val="dk1"/>
          </a:lnRef>
          <a:fillRef idx="0">
            <a:schemeClr val="dk1"/>
          </a:fillRef>
          <a:effectRef idx="0">
            <a:schemeClr val="dk1"/>
          </a:effectRef>
          <a:fontRef idx="minor">
            <a:schemeClr val="tx1"/>
          </a:fontRef>
        </p:style>
      </p:cxnSp>
      <p:cxnSp>
        <p:nvCxnSpPr>
          <p:cNvPr id="187" name="연결선: 꺾임 186">
            <a:extLst>
              <a:ext uri="{FF2B5EF4-FFF2-40B4-BE49-F238E27FC236}">
                <a16:creationId xmlns:a16="http://schemas.microsoft.com/office/drawing/2014/main" id="{4FE80BA8-25F8-4088-A91F-C6CF22300C1A}"/>
              </a:ext>
            </a:extLst>
          </p:cNvPr>
          <p:cNvCxnSpPr>
            <a:cxnSpLocks/>
          </p:cNvCxnSpPr>
          <p:nvPr/>
        </p:nvCxnSpPr>
        <p:spPr>
          <a:xfrm>
            <a:off x="9520992" y="2135195"/>
            <a:ext cx="707738" cy="17446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8" name="직선 연결선 187">
            <a:extLst>
              <a:ext uri="{FF2B5EF4-FFF2-40B4-BE49-F238E27FC236}">
                <a16:creationId xmlns:a16="http://schemas.microsoft.com/office/drawing/2014/main" id="{8876F241-4770-4F45-A948-5D1AFD55445C}"/>
              </a:ext>
            </a:extLst>
          </p:cNvPr>
          <p:cNvCxnSpPr>
            <a:cxnSpLocks/>
          </p:cNvCxnSpPr>
          <p:nvPr/>
        </p:nvCxnSpPr>
        <p:spPr>
          <a:xfrm>
            <a:off x="9520990" y="2892319"/>
            <a:ext cx="317637" cy="55116"/>
          </a:xfrm>
          <a:prstGeom prst="line">
            <a:avLst/>
          </a:prstGeom>
        </p:spPr>
        <p:style>
          <a:lnRef idx="1">
            <a:schemeClr val="dk1"/>
          </a:lnRef>
          <a:fillRef idx="0">
            <a:schemeClr val="dk1"/>
          </a:fillRef>
          <a:effectRef idx="0">
            <a:schemeClr val="dk1"/>
          </a:effectRef>
          <a:fontRef idx="minor">
            <a:schemeClr val="tx1"/>
          </a:fontRef>
        </p:style>
      </p:cxnSp>
      <p:cxnSp>
        <p:nvCxnSpPr>
          <p:cNvPr id="189" name="연결선: 꺾임 188">
            <a:extLst>
              <a:ext uri="{FF2B5EF4-FFF2-40B4-BE49-F238E27FC236}">
                <a16:creationId xmlns:a16="http://schemas.microsoft.com/office/drawing/2014/main" id="{7F504101-3B83-45B7-9241-80131994A7A5}"/>
              </a:ext>
            </a:extLst>
          </p:cNvPr>
          <p:cNvCxnSpPr>
            <a:cxnSpLocks/>
          </p:cNvCxnSpPr>
          <p:nvPr/>
        </p:nvCxnSpPr>
        <p:spPr>
          <a:xfrm flipV="1">
            <a:off x="9528339" y="3530096"/>
            <a:ext cx="700391" cy="1236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0" name="직선 연결선 189">
            <a:extLst>
              <a:ext uri="{FF2B5EF4-FFF2-40B4-BE49-F238E27FC236}">
                <a16:creationId xmlns:a16="http://schemas.microsoft.com/office/drawing/2014/main" id="{7B27F1EA-D6AE-4C50-A785-F48C92D58A28}"/>
              </a:ext>
            </a:extLst>
          </p:cNvPr>
          <p:cNvCxnSpPr/>
          <p:nvPr/>
        </p:nvCxnSpPr>
        <p:spPr>
          <a:xfrm flipV="1">
            <a:off x="9520990" y="4510156"/>
            <a:ext cx="317637" cy="22916"/>
          </a:xfrm>
          <a:prstGeom prst="line">
            <a:avLst/>
          </a:prstGeom>
        </p:spPr>
        <p:style>
          <a:lnRef idx="1">
            <a:schemeClr val="dk1"/>
          </a:lnRef>
          <a:fillRef idx="0">
            <a:schemeClr val="dk1"/>
          </a:fillRef>
          <a:effectRef idx="0">
            <a:schemeClr val="dk1"/>
          </a:effectRef>
          <a:fontRef idx="minor">
            <a:schemeClr val="tx1"/>
          </a:fontRef>
        </p:style>
      </p:cxnSp>
      <p:cxnSp>
        <p:nvCxnSpPr>
          <p:cNvPr id="191" name="직선 연결선 190">
            <a:extLst>
              <a:ext uri="{FF2B5EF4-FFF2-40B4-BE49-F238E27FC236}">
                <a16:creationId xmlns:a16="http://schemas.microsoft.com/office/drawing/2014/main" id="{EF3B2B8A-A117-41B0-8C1B-3977DF57DBCF}"/>
              </a:ext>
            </a:extLst>
          </p:cNvPr>
          <p:cNvCxnSpPr>
            <a:cxnSpLocks/>
          </p:cNvCxnSpPr>
          <p:nvPr/>
        </p:nvCxnSpPr>
        <p:spPr>
          <a:xfrm>
            <a:off x="9520990" y="5319268"/>
            <a:ext cx="317637" cy="55116"/>
          </a:xfrm>
          <a:prstGeom prst="line">
            <a:avLst/>
          </a:prstGeom>
        </p:spPr>
        <p:style>
          <a:lnRef idx="1">
            <a:schemeClr val="dk1"/>
          </a:lnRef>
          <a:fillRef idx="0">
            <a:schemeClr val="dk1"/>
          </a:fillRef>
          <a:effectRef idx="0">
            <a:schemeClr val="dk1"/>
          </a:effectRef>
          <a:fontRef idx="minor">
            <a:schemeClr val="tx1"/>
          </a:fontRef>
        </p:style>
      </p:cxnSp>
      <p:cxnSp>
        <p:nvCxnSpPr>
          <p:cNvPr id="192" name="직선 연결선 191">
            <a:extLst>
              <a:ext uri="{FF2B5EF4-FFF2-40B4-BE49-F238E27FC236}">
                <a16:creationId xmlns:a16="http://schemas.microsoft.com/office/drawing/2014/main" id="{3651EF86-5150-453A-94D5-BB157D65ECE6}"/>
              </a:ext>
            </a:extLst>
          </p:cNvPr>
          <p:cNvCxnSpPr/>
          <p:nvPr/>
        </p:nvCxnSpPr>
        <p:spPr>
          <a:xfrm flipV="1">
            <a:off x="9520987" y="6048568"/>
            <a:ext cx="317637" cy="22916"/>
          </a:xfrm>
          <a:prstGeom prst="line">
            <a:avLst/>
          </a:prstGeom>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4D9F7015-8931-4D77-8372-EE917B43E42A}"/>
              </a:ext>
            </a:extLst>
          </p:cNvPr>
          <p:cNvSpPr txBox="1"/>
          <p:nvPr/>
        </p:nvSpPr>
        <p:spPr>
          <a:xfrm>
            <a:off x="9951297" y="542743"/>
            <a:ext cx="1479176" cy="338554"/>
          </a:xfrm>
          <a:prstGeom prst="rect">
            <a:avLst/>
          </a:prstGeom>
          <a:noFill/>
        </p:spPr>
        <p:txBody>
          <a:bodyPr wrap="square" rtlCol="0">
            <a:spAutoFit/>
          </a:bodyPr>
          <a:lstStyle/>
          <a:p>
            <a:r>
              <a:rPr lang="en-US" altLang="ko-KR" sz="800" b="1" dirty="0"/>
              <a:t>Main Nav</a:t>
            </a:r>
          </a:p>
          <a:p>
            <a:r>
              <a:rPr lang="ko-KR" altLang="en-US" sz="800" dirty="0"/>
              <a:t>네비게이션</a:t>
            </a:r>
            <a:r>
              <a:rPr lang="en-US" altLang="ko-KR" sz="800" dirty="0"/>
              <a:t> (</a:t>
            </a:r>
            <a:r>
              <a:rPr lang="ko-KR" altLang="en-US" sz="800" dirty="0"/>
              <a:t>바로가기 버튼</a:t>
            </a:r>
            <a:r>
              <a:rPr lang="en-US" altLang="ko-KR" sz="800" dirty="0"/>
              <a:t>)</a:t>
            </a:r>
            <a:endParaRPr lang="ko-KR" altLang="en-US" sz="800" dirty="0"/>
          </a:p>
        </p:txBody>
      </p:sp>
      <p:sp>
        <p:nvSpPr>
          <p:cNvPr id="194" name="TextBox 193">
            <a:extLst>
              <a:ext uri="{FF2B5EF4-FFF2-40B4-BE49-F238E27FC236}">
                <a16:creationId xmlns:a16="http://schemas.microsoft.com/office/drawing/2014/main" id="{3335916C-A577-4B74-880C-6503B4D6BB76}"/>
              </a:ext>
            </a:extLst>
          </p:cNvPr>
          <p:cNvSpPr txBox="1"/>
          <p:nvPr/>
        </p:nvSpPr>
        <p:spPr>
          <a:xfrm>
            <a:off x="9809129" y="1168576"/>
            <a:ext cx="1479176" cy="584775"/>
          </a:xfrm>
          <a:prstGeom prst="rect">
            <a:avLst/>
          </a:prstGeom>
          <a:noFill/>
        </p:spPr>
        <p:txBody>
          <a:bodyPr wrap="square" rtlCol="0">
            <a:spAutoFit/>
          </a:bodyPr>
          <a:lstStyle/>
          <a:p>
            <a:r>
              <a:rPr lang="en-US" altLang="ko-KR" sz="800" b="1" dirty="0"/>
              <a:t>Main Slider</a:t>
            </a:r>
          </a:p>
          <a:p>
            <a:r>
              <a:rPr lang="ko-KR" altLang="en-US" sz="800" dirty="0"/>
              <a:t>직접 제작한 이미지로 슬라이드 효과를 주어 자동으로 움직이게 설정</a:t>
            </a:r>
          </a:p>
        </p:txBody>
      </p:sp>
      <p:sp>
        <p:nvSpPr>
          <p:cNvPr id="195" name="TextBox 194">
            <a:extLst>
              <a:ext uri="{FF2B5EF4-FFF2-40B4-BE49-F238E27FC236}">
                <a16:creationId xmlns:a16="http://schemas.microsoft.com/office/drawing/2014/main" id="{B181D3AD-2291-496C-8547-814AA563AF9E}"/>
              </a:ext>
            </a:extLst>
          </p:cNvPr>
          <p:cNvSpPr txBox="1"/>
          <p:nvPr/>
        </p:nvSpPr>
        <p:spPr>
          <a:xfrm>
            <a:off x="10237776" y="2012058"/>
            <a:ext cx="1479176" cy="584775"/>
          </a:xfrm>
          <a:prstGeom prst="rect">
            <a:avLst/>
          </a:prstGeom>
          <a:noFill/>
        </p:spPr>
        <p:txBody>
          <a:bodyPr wrap="square" rtlCol="0">
            <a:spAutoFit/>
          </a:bodyPr>
          <a:lstStyle/>
          <a:p>
            <a:r>
              <a:rPr lang="en-US" altLang="ko-KR" sz="800" b="1" dirty="0"/>
              <a:t>I am section</a:t>
            </a:r>
          </a:p>
          <a:p>
            <a:r>
              <a:rPr lang="ko-KR" altLang="en-US" sz="800" dirty="0"/>
              <a:t>개인 사진 </a:t>
            </a:r>
            <a:r>
              <a:rPr lang="en-US" altLang="ko-KR" sz="800" dirty="0"/>
              <a:t>/ </a:t>
            </a:r>
            <a:r>
              <a:rPr lang="ko-KR" altLang="en-US" sz="800" dirty="0"/>
              <a:t>간단한 설명 </a:t>
            </a:r>
            <a:r>
              <a:rPr lang="en-US" altLang="ko-KR" sz="800" dirty="0"/>
              <a:t>/ </a:t>
            </a:r>
            <a:r>
              <a:rPr lang="ko-KR" altLang="en-US" sz="800" dirty="0"/>
              <a:t>교육 </a:t>
            </a:r>
            <a:r>
              <a:rPr lang="en-US" altLang="ko-KR" sz="800" dirty="0"/>
              <a:t>/ </a:t>
            </a:r>
            <a:r>
              <a:rPr lang="ko-KR" altLang="en-US" sz="800" dirty="0"/>
              <a:t>경력사항 </a:t>
            </a:r>
            <a:r>
              <a:rPr lang="en-US" altLang="ko-KR" sz="800" dirty="0"/>
              <a:t>/ </a:t>
            </a:r>
            <a:r>
              <a:rPr lang="ko-KR" altLang="en-US" sz="800" dirty="0"/>
              <a:t>자격증 등 소개</a:t>
            </a:r>
          </a:p>
        </p:txBody>
      </p:sp>
      <p:sp>
        <p:nvSpPr>
          <p:cNvPr id="196" name="TextBox 195">
            <a:extLst>
              <a:ext uri="{FF2B5EF4-FFF2-40B4-BE49-F238E27FC236}">
                <a16:creationId xmlns:a16="http://schemas.microsoft.com/office/drawing/2014/main" id="{963DD130-58E3-4C18-8E53-59B5FB24B0D6}"/>
              </a:ext>
            </a:extLst>
          </p:cNvPr>
          <p:cNvSpPr txBox="1"/>
          <p:nvPr/>
        </p:nvSpPr>
        <p:spPr>
          <a:xfrm>
            <a:off x="9809129" y="2712313"/>
            <a:ext cx="1479176" cy="461665"/>
          </a:xfrm>
          <a:prstGeom prst="rect">
            <a:avLst/>
          </a:prstGeom>
          <a:noFill/>
        </p:spPr>
        <p:txBody>
          <a:bodyPr wrap="square" rtlCol="0">
            <a:spAutoFit/>
          </a:bodyPr>
          <a:lstStyle/>
          <a:p>
            <a:r>
              <a:rPr lang="en-US" altLang="ko-KR" sz="800" b="1" dirty="0"/>
              <a:t>Skill section</a:t>
            </a:r>
          </a:p>
          <a:p>
            <a:r>
              <a:rPr lang="ko-KR" altLang="en-US" sz="800" dirty="0"/>
              <a:t>다룰 수 있는 스킬들 소개와 간단한 효과</a:t>
            </a:r>
          </a:p>
        </p:txBody>
      </p:sp>
      <p:sp>
        <p:nvSpPr>
          <p:cNvPr id="197" name="TextBox 196">
            <a:extLst>
              <a:ext uri="{FF2B5EF4-FFF2-40B4-BE49-F238E27FC236}">
                <a16:creationId xmlns:a16="http://schemas.microsoft.com/office/drawing/2014/main" id="{862020C7-A952-422E-9166-F833BD6197D4}"/>
              </a:ext>
            </a:extLst>
          </p:cNvPr>
          <p:cNvSpPr txBox="1"/>
          <p:nvPr/>
        </p:nvSpPr>
        <p:spPr>
          <a:xfrm>
            <a:off x="10228730" y="3304831"/>
            <a:ext cx="1479176" cy="584775"/>
          </a:xfrm>
          <a:prstGeom prst="rect">
            <a:avLst/>
          </a:prstGeom>
          <a:noFill/>
        </p:spPr>
        <p:txBody>
          <a:bodyPr wrap="square" rtlCol="0">
            <a:spAutoFit/>
          </a:bodyPr>
          <a:lstStyle/>
          <a:p>
            <a:r>
              <a:rPr lang="en-US" altLang="ko-KR" sz="800" b="1" dirty="0"/>
              <a:t>Work section</a:t>
            </a:r>
          </a:p>
          <a:p>
            <a:r>
              <a:rPr lang="ko-KR" altLang="en-US" sz="800" dirty="0"/>
              <a:t>작업했던 웹페이지들 소개</a:t>
            </a:r>
            <a:r>
              <a:rPr lang="en-US" altLang="ko-KR" sz="800" dirty="0"/>
              <a:t>, </a:t>
            </a:r>
            <a:r>
              <a:rPr lang="ko-KR" altLang="en-US" sz="800" dirty="0"/>
              <a:t>클릭 시 해당 화면으로 자동으로 넘어 감</a:t>
            </a:r>
          </a:p>
        </p:txBody>
      </p:sp>
      <p:sp>
        <p:nvSpPr>
          <p:cNvPr id="198" name="TextBox 197">
            <a:extLst>
              <a:ext uri="{FF2B5EF4-FFF2-40B4-BE49-F238E27FC236}">
                <a16:creationId xmlns:a16="http://schemas.microsoft.com/office/drawing/2014/main" id="{5B3B3141-B2A6-463C-ACA6-F68DE22498D3}"/>
              </a:ext>
            </a:extLst>
          </p:cNvPr>
          <p:cNvSpPr txBox="1"/>
          <p:nvPr/>
        </p:nvSpPr>
        <p:spPr>
          <a:xfrm>
            <a:off x="9838624" y="4260006"/>
            <a:ext cx="1479176" cy="707886"/>
          </a:xfrm>
          <a:prstGeom prst="rect">
            <a:avLst/>
          </a:prstGeom>
          <a:noFill/>
        </p:spPr>
        <p:txBody>
          <a:bodyPr wrap="square" rtlCol="0">
            <a:spAutoFit/>
          </a:bodyPr>
          <a:lstStyle/>
          <a:p>
            <a:r>
              <a:rPr lang="en-US" altLang="ko-KR" sz="800" b="1" dirty="0"/>
              <a:t>Contact section</a:t>
            </a:r>
          </a:p>
          <a:p>
            <a:r>
              <a:rPr lang="ko-KR" altLang="en-US" sz="800" dirty="0"/>
              <a:t>한</a:t>
            </a:r>
            <a:r>
              <a:rPr lang="en-US" altLang="ko-KR" sz="800" dirty="0"/>
              <a:t>/</a:t>
            </a:r>
            <a:r>
              <a:rPr lang="ko-KR" altLang="en-US" sz="800" dirty="0"/>
              <a:t>영문 이력서 삽입</a:t>
            </a:r>
            <a:r>
              <a:rPr lang="en-US" altLang="ko-KR" sz="800" dirty="0"/>
              <a:t>, </a:t>
            </a:r>
            <a:r>
              <a:rPr lang="ko-KR" altLang="en-US" sz="800" dirty="0"/>
              <a:t>클릭 하면 자동으로 다운로드 되도록 작업</a:t>
            </a:r>
            <a:r>
              <a:rPr lang="en-US" altLang="ko-KR" sz="800" dirty="0"/>
              <a:t>. </a:t>
            </a:r>
            <a:r>
              <a:rPr lang="ko-KR" altLang="en-US" sz="800" dirty="0"/>
              <a:t>깃 허브로 바로가기 가능</a:t>
            </a:r>
            <a:r>
              <a:rPr lang="en-US" altLang="ko-KR" sz="800" dirty="0"/>
              <a:t>.</a:t>
            </a:r>
            <a:endParaRPr lang="ko-KR" altLang="en-US" sz="800" dirty="0"/>
          </a:p>
        </p:txBody>
      </p:sp>
      <p:sp>
        <p:nvSpPr>
          <p:cNvPr id="199" name="TextBox 198">
            <a:extLst>
              <a:ext uri="{FF2B5EF4-FFF2-40B4-BE49-F238E27FC236}">
                <a16:creationId xmlns:a16="http://schemas.microsoft.com/office/drawing/2014/main" id="{508C0A43-F77A-47BD-B1B6-FFB85DA6E1A8}"/>
              </a:ext>
            </a:extLst>
          </p:cNvPr>
          <p:cNvSpPr txBox="1"/>
          <p:nvPr/>
        </p:nvSpPr>
        <p:spPr>
          <a:xfrm>
            <a:off x="9809129" y="5148777"/>
            <a:ext cx="1479176" cy="584775"/>
          </a:xfrm>
          <a:prstGeom prst="rect">
            <a:avLst/>
          </a:prstGeom>
          <a:noFill/>
        </p:spPr>
        <p:txBody>
          <a:bodyPr wrap="square" rtlCol="0">
            <a:spAutoFit/>
          </a:bodyPr>
          <a:lstStyle/>
          <a:p>
            <a:r>
              <a:rPr lang="en-US" altLang="ko-KR" sz="800" b="1" dirty="0"/>
              <a:t>Contact section mail form</a:t>
            </a:r>
          </a:p>
          <a:p>
            <a:r>
              <a:rPr lang="ko-KR" altLang="en-US" sz="800" dirty="0"/>
              <a:t>해당 폼을 이용하여 연락 시 자동으로 </a:t>
            </a:r>
            <a:r>
              <a:rPr lang="en-US" altLang="ko-KR" sz="800" dirty="0"/>
              <a:t>google sheet</a:t>
            </a:r>
            <a:r>
              <a:rPr lang="ko-KR" altLang="en-US" sz="800" dirty="0"/>
              <a:t>로 연결</a:t>
            </a:r>
          </a:p>
        </p:txBody>
      </p:sp>
      <p:sp>
        <p:nvSpPr>
          <p:cNvPr id="200" name="TextBox 199">
            <a:extLst>
              <a:ext uri="{FF2B5EF4-FFF2-40B4-BE49-F238E27FC236}">
                <a16:creationId xmlns:a16="http://schemas.microsoft.com/office/drawing/2014/main" id="{9B084C9A-B33C-4864-9548-79A13B0BC8C9}"/>
              </a:ext>
            </a:extLst>
          </p:cNvPr>
          <p:cNvSpPr txBox="1"/>
          <p:nvPr/>
        </p:nvSpPr>
        <p:spPr>
          <a:xfrm>
            <a:off x="9860425" y="5914437"/>
            <a:ext cx="1570048" cy="338554"/>
          </a:xfrm>
          <a:prstGeom prst="rect">
            <a:avLst/>
          </a:prstGeom>
          <a:noFill/>
        </p:spPr>
        <p:txBody>
          <a:bodyPr wrap="square" rtlCol="0">
            <a:spAutoFit/>
          </a:bodyPr>
          <a:lstStyle/>
          <a:p>
            <a:r>
              <a:rPr lang="en-US" altLang="ko-KR" sz="800" b="1" dirty="0"/>
              <a:t>Footer</a:t>
            </a:r>
          </a:p>
          <a:p>
            <a:r>
              <a:rPr lang="en-US" altLang="ko-KR" sz="800" dirty="0"/>
              <a:t>Copyright </a:t>
            </a:r>
            <a:r>
              <a:rPr lang="ko-KR" altLang="en-US" sz="800" dirty="0"/>
              <a:t>외 이메일 주소 첨부</a:t>
            </a:r>
          </a:p>
        </p:txBody>
      </p:sp>
      <p:grpSp>
        <p:nvGrpSpPr>
          <p:cNvPr id="201"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9F7AEB3A-078D-471F-8C08-3190A33E0B46}"/>
              </a:ext>
            </a:extLst>
          </p:cNvPr>
          <p:cNvGrpSpPr/>
          <p:nvPr>
            <p:custDataLst>
              <p:tags r:id="rId2"/>
            </p:custDataLst>
          </p:nvPr>
        </p:nvGrpSpPr>
        <p:grpSpPr>
          <a:xfrm>
            <a:off x="1655248" y="2269170"/>
            <a:ext cx="2258291" cy="3727592"/>
            <a:chOff x="595686" y="1261241"/>
            <a:chExt cx="1828800" cy="2115879"/>
          </a:xfrm>
        </p:grpSpPr>
        <p:sp>
          <p:nvSpPr>
            <p:cNvPr id="202"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D504A049-8DAC-469A-B9B0-60C6D70C9330}"/>
                </a:ext>
              </a:extLst>
            </p:cNvPr>
            <p:cNvSpPr/>
            <p:nvPr>
              <p:custDataLst>
                <p:tags r:id="rId3"/>
              </p:custDataLst>
            </p:nvPr>
          </p:nvSpPr>
          <p:spPr>
            <a:xfrm>
              <a:off x="595686" y="1261241"/>
              <a:ext cx="1828800" cy="1349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203"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0E889E00-62DE-406D-ABC8-BFA9132C46E4}"/>
                </a:ext>
              </a:extLst>
            </p:cNvPr>
            <p:cNvSpPr>
              <a:spLocks noChangeAspect="1"/>
            </p:cNvSpPr>
            <p:nvPr>
              <p:custDataLst>
                <p:tags r:id="rId4"/>
              </p:custDataLst>
            </p:nvPr>
          </p:nvSpPr>
          <p:spPr bwMode="auto">
            <a:xfrm>
              <a:off x="2301413" y="1317002"/>
              <a:ext cx="59137" cy="2342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4"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BA612FE4-FCDD-4ABC-BB3B-87D8B6AEE9B2}"/>
                </a:ext>
              </a:extLst>
            </p:cNvPr>
            <p:cNvSpPr/>
            <p:nvPr>
              <p:custDataLst>
                <p:tags r:id="rId5"/>
              </p:custDataLst>
            </p:nvPr>
          </p:nvSpPr>
          <p:spPr>
            <a:xfrm>
              <a:off x="595686" y="1396190"/>
              <a:ext cx="1828800" cy="198093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205" name="Carousel">
            <a:extLst>
              <a:ext uri="{FF2B5EF4-FFF2-40B4-BE49-F238E27FC236}">
                <a16:creationId xmlns:a16="http://schemas.microsoft.com/office/drawing/2014/main" id="{68495BC6-AD1F-4F2F-8299-190B2AC59158}"/>
              </a:ext>
            </a:extLst>
          </p:cNvPr>
          <p:cNvGrpSpPr/>
          <p:nvPr/>
        </p:nvGrpSpPr>
        <p:grpSpPr>
          <a:xfrm>
            <a:off x="1655249" y="2495813"/>
            <a:ext cx="2258290" cy="1228343"/>
            <a:chOff x="2214561" y="1254125"/>
            <a:chExt cx="7762875" cy="4324350"/>
          </a:xfrm>
        </p:grpSpPr>
        <p:grpSp>
          <p:nvGrpSpPr>
            <p:cNvPr id="206" name="Image">
              <a:extLst>
                <a:ext uri="{FF2B5EF4-FFF2-40B4-BE49-F238E27FC236}">
                  <a16:creationId xmlns:a16="http://schemas.microsoft.com/office/drawing/2014/main" id="{30FC5448-14AF-440D-8DBC-0C1B03F869A7}"/>
                </a:ext>
              </a:extLst>
            </p:cNvPr>
            <p:cNvGrpSpPr/>
            <p:nvPr/>
          </p:nvGrpSpPr>
          <p:grpSpPr>
            <a:xfrm>
              <a:off x="2214561" y="1254125"/>
              <a:ext cx="7762875" cy="4324350"/>
              <a:chOff x="2214561" y="1254125"/>
              <a:chExt cx="7762875" cy="4324350"/>
            </a:xfrm>
          </p:grpSpPr>
          <p:sp>
            <p:nvSpPr>
              <p:cNvPr id="213" name="Border">
                <a:extLst>
                  <a:ext uri="{FF2B5EF4-FFF2-40B4-BE49-F238E27FC236}">
                    <a16:creationId xmlns:a16="http://schemas.microsoft.com/office/drawing/2014/main" id="{E5C04994-DB9B-47F6-9E5A-59A1F8DCA8EA}"/>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14" name="Line">
                <a:extLst>
                  <a:ext uri="{FF2B5EF4-FFF2-40B4-BE49-F238E27FC236}">
                    <a16:creationId xmlns:a16="http://schemas.microsoft.com/office/drawing/2014/main" id="{B0F83764-0805-4D67-96DE-61735E77354E}"/>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5" name="Line">
                <a:extLst>
                  <a:ext uri="{FF2B5EF4-FFF2-40B4-BE49-F238E27FC236}">
                    <a16:creationId xmlns:a16="http://schemas.microsoft.com/office/drawing/2014/main" id="{FA7F507C-30F2-486D-A85C-9FC05CD33140}"/>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07" name="Indicators">
              <a:extLst>
                <a:ext uri="{FF2B5EF4-FFF2-40B4-BE49-F238E27FC236}">
                  <a16:creationId xmlns:a16="http://schemas.microsoft.com/office/drawing/2014/main" id="{5BBCA3FB-DD3A-4FD3-A19E-8932C3FE0CAC}"/>
                </a:ext>
              </a:extLst>
            </p:cNvPr>
            <p:cNvGrpSpPr/>
            <p:nvPr/>
          </p:nvGrpSpPr>
          <p:grpSpPr>
            <a:xfrm>
              <a:off x="5877349" y="5133181"/>
              <a:ext cx="410647" cy="124619"/>
              <a:chOff x="5877349" y="5133181"/>
              <a:chExt cx="410647" cy="124619"/>
            </a:xfrm>
          </p:grpSpPr>
          <p:sp>
            <p:nvSpPr>
              <p:cNvPr id="210" name="Indicator 3">
                <a:extLst>
                  <a:ext uri="{FF2B5EF4-FFF2-40B4-BE49-F238E27FC236}">
                    <a16:creationId xmlns:a16="http://schemas.microsoft.com/office/drawing/2014/main" id="{FAF7BCEB-659B-4377-B394-64B3D293E4CD}"/>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1" name="Indicator 2">
                <a:extLst>
                  <a:ext uri="{FF2B5EF4-FFF2-40B4-BE49-F238E27FC236}">
                    <a16:creationId xmlns:a16="http://schemas.microsoft.com/office/drawing/2014/main" id="{6A9EC1D1-69DA-43C1-B5E3-45F7F3706329}"/>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2" name="Indicator 1">
                <a:extLst>
                  <a:ext uri="{FF2B5EF4-FFF2-40B4-BE49-F238E27FC236}">
                    <a16:creationId xmlns:a16="http://schemas.microsoft.com/office/drawing/2014/main" id="{A6955A86-EB50-4587-97F8-C5C72B9002B2}"/>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208" name="Next">
              <a:extLst>
                <a:ext uri="{FF2B5EF4-FFF2-40B4-BE49-F238E27FC236}">
                  <a16:creationId xmlns:a16="http://schemas.microsoft.com/office/drawing/2014/main" id="{ED3BB68B-8CC5-4091-AA0D-146165B3FF4B}"/>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9" name="Previous">
              <a:extLst>
                <a:ext uri="{FF2B5EF4-FFF2-40B4-BE49-F238E27FC236}">
                  <a16:creationId xmlns:a16="http://schemas.microsoft.com/office/drawing/2014/main" id="{CD6A3AA5-DB98-433B-872C-3AD7A4F93108}"/>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16" name="Image">
            <a:extLst>
              <a:ext uri="{FF2B5EF4-FFF2-40B4-BE49-F238E27FC236}">
                <a16:creationId xmlns:a16="http://schemas.microsoft.com/office/drawing/2014/main" id="{6075CA6F-F518-4150-ACF8-27B1B4371970}"/>
              </a:ext>
            </a:extLst>
          </p:cNvPr>
          <p:cNvGrpSpPr/>
          <p:nvPr/>
        </p:nvGrpSpPr>
        <p:grpSpPr>
          <a:xfrm>
            <a:off x="1975793" y="4025380"/>
            <a:ext cx="376057" cy="380603"/>
            <a:chOff x="9600101" y="1622168"/>
            <a:chExt cx="1333500" cy="1333500"/>
          </a:xfrm>
        </p:grpSpPr>
        <p:sp>
          <p:nvSpPr>
            <p:cNvPr id="217" name="Border">
              <a:extLst>
                <a:ext uri="{FF2B5EF4-FFF2-40B4-BE49-F238E27FC236}">
                  <a16:creationId xmlns:a16="http://schemas.microsoft.com/office/drawing/2014/main" id="{6392B1C2-40F1-4B25-93FE-A53BD54149FE}"/>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18" name="Line">
              <a:extLst>
                <a:ext uri="{FF2B5EF4-FFF2-40B4-BE49-F238E27FC236}">
                  <a16:creationId xmlns:a16="http://schemas.microsoft.com/office/drawing/2014/main" id="{A157B6D0-BB6F-4669-B551-76DCFE4A0E13}"/>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9" name="Line">
              <a:extLst>
                <a:ext uri="{FF2B5EF4-FFF2-40B4-BE49-F238E27FC236}">
                  <a16:creationId xmlns:a16="http://schemas.microsoft.com/office/drawing/2014/main" id="{CF663E8E-7794-4066-947F-DD1EAB820929}"/>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220" name="h2">
            <a:extLst>
              <a:ext uri="{FF2B5EF4-FFF2-40B4-BE49-F238E27FC236}">
                <a16:creationId xmlns:a16="http://schemas.microsoft.com/office/drawing/2014/main" id="{FF815C2F-B615-4C29-BC00-895C1091317A}"/>
              </a:ext>
            </a:extLst>
          </p:cNvPr>
          <p:cNvSpPr txBox="1"/>
          <p:nvPr/>
        </p:nvSpPr>
        <p:spPr>
          <a:xfrm>
            <a:off x="1833964" y="4999923"/>
            <a:ext cx="69507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221" name="Modal Dialog Overlay">
            <a:extLst>
              <a:ext uri="{FF2B5EF4-FFF2-40B4-BE49-F238E27FC236}">
                <a16:creationId xmlns:a16="http://schemas.microsoft.com/office/drawing/2014/main" id="{A85A6DE3-7AD0-4F4A-84B2-2E175D68C4A7}"/>
              </a:ext>
            </a:extLst>
          </p:cNvPr>
          <p:cNvSpPr>
            <a:spLocks/>
          </p:cNvSpPr>
          <p:nvPr/>
        </p:nvSpPr>
        <p:spPr bwMode="auto">
          <a:xfrm>
            <a:off x="1655250" y="4946136"/>
            <a:ext cx="2258289" cy="1065838"/>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222" name="Image">
            <a:extLst>
              <a:ext uri="{FF2B5EF4-FFF2-40B4-BE49-F238E27FC236}">
                <a16:creationId xmlns:a16="http://schemas.microsoft.com/office/drawing/2014/main" id="{C401D890-F731-435C-B676-FD2A9C6E93FB}"/>
              </a:ext>
            </a:extLst>
          </p:cNvPr>
          <p:cNvGrpSpPr/>
          <p:nvPr/>
        </p:nvGrpSpPr>
        <p:grpSpPr>
          <a:xfrm>
            <a:off x="2170167" y="5667710"/>
            <a:ext cx="181683" cy="181686"/>
            <a:chOff x="9600101" y="1622168"/>
            <a:chExt cx="1333500" cy="1333500"/>
          </a:xfrm>
        </p:grpSpPr>
        <p:sp>
          <p:nvSpPr>
            <p:cNvPr id="223" name="Border">
              <a:extLst>
                <a:ext uri="{FF2B5EF4-FFF2-40B4-BE49-F238E27FC236}">
                  <a16:creationId xmlns:a16="http://schemas.microsoft.com/office/drawing/2014/main" id="{6B58FDC5-C9EF-4D21-8F5E-34AA8C66EE45}"/>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24" name="Line">
              <a:extLst>
                <a:ext uri="{FF2B5EF4-FFF2-40B4-BE49-F238E27FC236}">
                  <a16:creationId xmlns:a16="http://schemas.microsoft.com/office/drawing/2014/main" id="{E3DB9CB5-5A05-401B-A328-9B4397A5E48A}"/>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5" name="Line">
              <a:extLst>
                <a:ext uri="{FF2B5EF4-FFF2-40B4-BE49-F238E27FC236}">
                  <a16:creationId xmlns:a16="http://schemas.microsoft.com/office/drawing/2014/main" id="{A737F06C-7937-43F8-94F2-61045E366CC8}"/>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26" name="Image">
            <a:extLst>
              <a:ext uri="{FF2B5EF4-FFF2-40B4-BE49-F238E27FC236}">
                <a16:creationId xmlns:a16="http://schemas.microsoft.com/office/drawing/2014/main" id="{5A0244E9-77CB-4EAC-82F4-E32F0C4951D8}"/>
              </a:ext>
            </a:extLst>
          </p:cNvPr>
          <p:cNvGrpSpPr/>
          <p:nvPr/>
        </p:nvGrpSpPr>
        <p:grpSpPr>
          <a:xfrm>
            <a:off x="2595739" y="5665750"/>
            <a:ext cx="181683" cy="181686"/>
            <a:chOff x="9600101" y="1622168"/>
            <a:chExt cx="1333500" cy="1333500"/>
          </a:xfrm>
        </p:grpSpPr>
        <p:sp>
          <p:nvSpPr>
            <p:cNvPr id="227" name="Border">
              <a:extLst>
                <a:ext uri="{FF2B5EF4-FFF2-40B4-BE49-F238E27FC236}">
                  <a16:creationId xmlns:a16="http://schemas.microsoft.com/office/drawing/2014/main" id="{C683B442-242F-4BC3-AB76-0E88D84F8606}"/>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28" name="Line">
              <a:extLst>
                <a:ext uri="{FF2B5EF4-FFF2-40B4-BE49-F238E27FC236}">
                  <a16:creationId xmlns:a16="http://schemas.microsoft.com/office/drawing/2014/main" id="{198BDFBB-9DC0-436C-82F1-15800A4BC225}"/>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9" name="Line">
              <a:extLst>
                <a:ext uri="{FF2B5EF4-FFF2-40B4-BE49-F238E27FC236}">
                  <a16:creationId xmlns:a16="http://schemas.microsoft.com/office/drawing/2014/main" id="{B1DAB859-541A-45E1-A2BB-1E37EF9DA99D}"/>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30" name="Image">
            <a:extLst>
              <a:ext uri="{FF2B5EF4-FFF2-40B4-BE49-F238E27FC236}">
                <a16:creationId xmlns:a16="http://schemas.microsoft.com/office/drawing/2014/main" id="{A14693D7-574C-4A39-9C88-169C4B9FB4B1}"/>
              </a:ext>
            </a:extLst>
          </p:cNvPr>
          <p:cNvGrpSpPr/>
          <p:nvPr/>
        </p:nvGrpSpPr>
        <p:grpSpPr>
          <a:xfrm>
            <a:off x="2999460" y="5668234"/>
            <a:ext cx="181683" cy="181686"/>
            <a:chOff x="9600101" y="1622168"/>
            <a:chExt cx="1333500" cy="1333500"/>
          </a:xfrm>
        </p:grpSpPr>
        <p:sp>
          <p:nvSpPr>
            <p:cNvPr id="231" name="Border">
              <a:extLst>
                <a:ext uri="{FF2B5EF4-FFF2-40B4-BE49-F238E27FC236}">
                  <a16:creationId xmlns:a16="http://schemas.microsoft.com/office/drawing/2014/main" id="{4CAF141C-F298-4418-9CFF-EAF585B744F5}"/>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32" name="Line">
              <a:extLst>
                <a:ext uri="{FF2B5EF4-FFF2-40B4-BE49-F238E27FC236}">
                  <a16:creationId xmlns:a16="http://schemas.microsoft.com/office/drawing/2014/main" id="{538373D8-4EF7-463D-9E05-98FD850100A1}"/>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3" name="Line">
              <a:extLst>
                <a:ext uri="{FF2B5EF4-FFF2-40B4-BE49-F238E27FC236}">
                  <a16:creationId xmlns:a16="http://schemas.microsoft.com/office/drawing/2014/main" id="{79664B75-3DE2-407D-82C7-0F06CA31D4FC}"/>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34" name="Jumbotron Example">
            <a:extLst>
              <a:ext uri="{FF2B5EF4-FFF2-40B4-BE49-F238E27FC236}">
                <a16:creationId xmlns:a16="http://schemas.microsoft.com/office/drawing/2014/main" id="{45E14357-4BB4-403F-B70D-494FA5E33E4E}"/>
              </a:ext>
            </a:extLst>
          </p:cNvPr>
          <p:cNvGrpSpPr/>
          <p:nvPr/>
        </p:nvGrpSpPr>
        <p:grpSpPr>
          <a:xfrm>
            <a:off x="1829453" y="768525"/>
            <a:ext cx="12364062" cy="4814513"/>
            <a:chOff x="-1808786" y="455985"/>
            <a:chExt cx="12381539" cy="4715594"/>
          </a:xfrm>
        </p:grpSpPr>
        <p:sp>
          <p:nvSpPr>
            <p:cNvPr id="235" name="Button">
              <a:extLst>
                <a:ext uri="{FF2B5EF4-FFF2-40B4-BE49-F238E27FC236}">
                  <a16:creationId xmlns:a16="http://schemas.microsoft.com/office/drawing/2014/main" id="{B30B9EBC-625B-4ABD-98B7-B07CB4F10B91}"/>
                </a:ext>
              </a:extLst>
            </p:cNvPr>
            <p:cNvSpPr/>
            <p:nvPr/>
          </p:nvSpPr>
          <p:spPr>
            <a:xfrm>
              <a:off x="9965402" y="455985"/>
              <a:ext cx="607351" cy="310539"/>
            </a:xfrm>
            <a:prstGeom prst="roundRect">
              <a:avLst>
                <a:gd name="adj" fmla="val 1118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64008" rIns="9144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5F5F5F"/>
                  </a:solidFill>
                  <a:latin typeface="Segoe UI" panose="020B0502040204020203" pitchFamily="34" charset="0"/>
                  <a:cs typeface="Segoe UI" panose="020B0502040204020203" pitchFamily="34" charset="0"/>
                </a:rPr>
                <a:t>Sign in</a:t>
              </a:r>
            </a:p>
          </p:txBody>
        </p:sp>
        <p:sp>
          <p:nvSpPr>
            <p:cNvPr id="236" name="h2">
              <a:extLst>
                <a:ext uri="{FF2B5EF4-FFF2-40B4-BE49-F238E27FC236}">
                  <a16:creationId xmlns:a16="http://schemas.microsoft.com/office/drawing/2014/main" id="{F927AF0A-80FC-49CE-976C-43981AA40CDA}"/>
                </a:ext>
              </a:extLst>
            </p:cNvPr>
            <p:cNvSpPr txBox="1"/>
            <p:nvPr/>
          </p:nvSpPr>
          <p:spPr>
            <a:xfrm>
              <a:off x="-1808786" y="3537011"/>
              <a:ext cx="695075"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237" name="Body Copy">
              <a:extLst>
                <a:ext uri="{FF2B5EF4-FFF2-40B4-BE49-F238E27FC236}">
                  <a16:creationId xmlns:a16="http://schemas.microsoft.com/office/drawing/2014/main" id="{5B5EDBBA-E392-4765-BA29-0443BA7A555F}"/>
                </a:ext>
              </a:extLst>
            </p:cNvPr>
            <p:cNvSpPr txBox="1"/>
            <p:nvPr/>
          </p:nvSpPr>
          <p:spPr>
            <a:xfrm>
              <a:off x="-1760274" y="4099278"/>
              <a:ext cx="875869" cy="2149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238" name="Body Copy">
              <a:extLst>
                <a:ext uri="{FF2B5EF4-FFF2-40B4-BE49-F238E27FC236}">
                  <a16:creationId xmlns:a16="http://schemas.microsoft.com/office/drawing/2014/main" id="{DAA6725F-B6A8-4ACA-ABAC-AC2CD992CE1A}"/>
                </a:ext>
              </a:extLst>
            </p:cNvPr>
            <p:cNvSpPr txBox="1"/>
            <p:nvPr/>
          </p:nvSpPr>
          <p:spPr>
            <a:xfrm>
              <a:off x="-922382" y="3643407"/>
              <a:ext cx="1153090" cy="66370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 porta sem malesuada magna mollis euismod. Donec sed odio dui.</a:t>
              </a:r>
            </a:p>
          </p:txBody>
        </p:sp>
        <p:sp>
          <p:nvSpPr>
            <p:cNvPr id="239" name="Body Copy">
              <a:extLst>
                <a:ext uri="{FF2B5EF4-FFF2-40B4-BE49-F238E27FC236}">
                  <a16:creationId xmlns:a16="http://schemas.microsoft.com/office/drawing/2014/main" id="{8F9F4C63-557E-412A-80C2-255F734A91F2}"/>
                </a:ext>
              </a:extLst>
            </p:cNvPr>
            <p:cNvSpPr txBox="1"/>
            <p:nvPr/>
          </p:nvSpPr>
          <p:spPr>
            <a:xfrm>
              <a:off x="-1653276" y="4796412"/>
              <a:ext cx="1643748" cy="37516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a:t>
              </a:r>
            </a:p>
          </p:txBody>
        </p:sp>
      </p:grpSp>
      <p:sp>
        <p:nvSpPr>
          <p:cNvPr id="240" name="TextBox 239">
            <a:extLst>
              <a:ext uri="{FF2B5EF4-FFF2-40B4-BE49-F238E27FC236}">
                <a16:creationId xmlns:a16="http://schemas.microsoft.com/office/drawing/2014/main" id="{C641366F-9A2E-4B1B-9797-7C49139D7C8C}"/>
              </a:ext>
            </a:extLst>
          </p:cNvPr>
          <p:cNvSpPr txBox="1"/>
          <p:nvPr/>
        </p:nvSpPr>
        <p:spPr>
          <a:xfrm rot="20202304">
            <a:off x="575755" y="1882938"/>
            <a:ext cx="1956156" cy="461665"/>
          </a:xfrm>
          <a:prstGeom prst="rect">
            <a:avLst/>
          </a:prstGeom>
          <a:noFill/>
        </p:spPr>
        <p:txBody>
          <a:bodyPr wrap="square" rtlCol="0">
            <a:spAutoFit/>
          </a:bodyPr>
          <a:lstStyle/>
          <a:p>
            <a:pPr algn="ctr"/>
            <a:r>
              <a:rPr lang="en-US" altLang="ko-KR" sz="2400" spc="-300" dirty="0">
                <a:solidFill>
                  <a:schemeClr val="bg1"/>
                </a:solidFill>
              </a:rPr>
              <a:t>Wire Frame </a:t>
            </a:r>
            <a:endParaRPr lang="ko-KR" altLang="en-US" sz="2400" spc="-300" dirty="0">
              <a:solidFill>
                <a:schemeClr val="bg1"/>
              </a:solidFill>
            </a:endParaRPr>
          </a:p>
        </p:txBody>
      </p:sp>
      <p:cxnSp>
        <p:nvCxnSpPr>
          <p:cNvPr id="8" name="직선 연결선 7">
            <a:extLst>
              <a:ext uri="{FF2B5EF4-FFF2-40B4-BE49-F238E27FC236}">
                <a16:creationId xmlns:a16="http://schemas.microsoft.com/office/drawing/2014/main" id="{B8B07997-C4D2-4C23-8CC0-83D840C51AEC}"/>
              </a:ext>
            </a:extLst>
          </p:cNvPr>
          <p:cNvCxnSpPr>
            <a:cxnSpLocks/>
            <a:endCxn id="241" idx="1"/>
          </p:cNvCxnSpPr>
          <p:nvPr/>
        </p:nvCxnSpPr>
        <p:spPr>
          <a:xfrm>
            <a:off x="9520987" y="5756396"/>
            <a:ext cx="1667748" cy="48546"/>
          </a:xfrm>
          <a:prstGeom prst="line">
            <a:avLst/>
          </a:prstGeom>
        </p:spPr>
        <p:style>
          <a:lnRef idx="1">
            <a:schemeClr val="dk1"/>
          </a:lnRef>
          <a:fillRef idx="0">
            <a:schemeClr val="dk1"/>
          </a:fillRef>
          <a:effectRef idx="0">
            <a:schemeClr val="dk1"/>
          </a:effectRef>
          <a:fontRef idx="minor">
            <a:schemeClr val="tx1"/>
          </a:fontRef>
        </p:style>
      </p:cxnSp>
      <p:sp>
        <p:nvSpPr>
          <p:cNvPr id="241" name="TextBox 240">
            <a:extLst>
              <a:ext uri="{FF2B5EF4-FFF2-40B4-BE49-F238E27FC236}">
                <a16:creationId xmlns:a16="http://schemas.microsoft.com/office/drawing/2014/main" id="{16D3D1CB-A9A6-4E52-9DAC-1AEFD1CBFEC0}"/>
              </a:ext>
            </a:extLst>
          </p:cNvPr>
          <p:cNvSpPr txBox="1"/>
          <p:nvPr/>
        </p:nvSpPr>
        <p:spPr>
          <a:xfrm>
            <a:off x="11188735" y="5574109"/>
            <a:ext cx="915444" cy="461665"/>
          </a:xfrm>
          <a:prstGeom prst="rect">
            <a:avLst/>
          </a:prstGeom>
          <a:noFill/>
        </p:spPr>
        <p:txBody>
          <a:bodyPr wrap="square" rtlCol="0">
            <a:spAutoFit/>
          </a:bodyPr>
          <a:lstStyle/>
          <a:p>
            <a:r>
              <a:rPr lang="en-US" altLang="ko-KR" sz="800" b="1" dirty="0"/>
              <a:t>Top button</a:t>
            </a:r>
          </a:p>
          <a:p>
            <a:r>
              <a:rPr lang="ko-KR" altLang="en-US" sz="800" dirty="0"/>
              <a:t>홈페이지의 </a:t>
            </a:r>
            <a:endParaRPr lang="en-US" altLang="ko-KR" sz="800" dirty="0"/>
          </a:p>
          <a:p>
            <a:r>
              <a:rPr lang="ko-KR" altLang="en-US" sz="800" dirty="0"/>
              <a:t>맨 위로 이동</a:t>
            </a:r>
            <a:endParaRPr lang="en-US" altLang="ko-KR" sz="800" dirty="0"/>
          </a:p>
        </p:txBody>
      </p:sp>
    </p:spTree>
    <p:extLst>
      <p:ext uri="{BB962C8B-B14F-4D97-AF65-F5344CB8AC3E}">
        <p14:creationId xmlns:p14="http://schemas.microsoft.com/office/powerpoint/2010/main" val="29639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a:t>
            </a:r>
            <a:r>
              <a:rPr lang="ko-KR" altLang="en-US" sz="3200" spc="-300" dirty="0">
                <a:solidFill>
                  <a:schemeClr val="accent4">
                    <a:lumMod val="50000"/>
                  </a:schemeClr>
                </a:solidFill>
              </a:rPr>
              <a:t> 디자인</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cxnSp>
        <p:nvCxnSpPr>
          <p:cNvPr id="23" name="직선 연결선 22">
            <a:extLst>
              <a:ext uri="{FF2B5EF4-FFF2-40B4-BE49-F238E27FC236}">
                <a16:creationId xmlns:a16="http://schemas.microsoft.com/office/drawing/2014/main" id="{CDBBC556-B623-4587-ABED-E15DC6C3619F}"/>
              </a:ext>
            </a:extLst>
          </p:cNvPr>
          <p:cNvCxnSpPr/>
          <p:nvPr/>
        </p:nvCxnSpPr>
        <p:spPr>
          <a:xfrm>
            <a:off x="0" y="3405188"/>
            <a:ext cx="121920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5053FB5-50F1-4651-AEC6-7F91C90A4194}"/>
              </a:ext>
            </a:extLst>
          </p:cNvPr>
          <p:cNvCxnSpPr/>
          <p:nvPr/>
        </p:nvCxnSpPr>
        <p:spPr>
          <a:xfrm flipV="1">
            <a:off x="4657835" y="3396439"/>
            <a:ext cx="0" cy="75882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64A6B943-8C34-4C94-BD2A-1FBC40F6E1C5}"/>
              </a:ext>
            </a:extLst>
          </p:cNvPr>
          <p:cNvCxnSpPr>
            <a:cxnSpLocks/>
          </p:cNvCxnSpPr>
          <p:nvPr/>
        </p:nvCxnSpPr>
        <p:spPr>
          <a:xfrm flipV="1">
            <a:off x="5122331" y="1913275"/>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8503F037-8C65-49AE-8071-F5B10EA60759}"/>
              </a:ext>
            </a:extLst>
          </p:cNvPr>
          <p:cNvCxnSpPr/>
          <p:nvPr/>
        </p:nvCxnSpPr>
        <p:spPr>
          <a:xfrm flipV="1">
            <a:off x="7381758" y="3396438"/>
            <a:ext cx="0" cy="7199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470CE2C-7521-435C-AE99-9FA35FDAB83C}"/>
              </a:ext>
            </a:extLst>
          </p:cNvPr>
          <p:cNvCxnSpPr/>
          <p:nvPr/>
        </p:nvCxnSpPr>
        <p:spPr>
          <a:xfrm>
            <a:off x="1328389" y="1976651"/>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D9384E68-83D6-44EC-8B07-CD6DF494FAB0}"/>
              </a:ext>
            </a:extLst>
          </p:cNvPr>
          <p:cNvCxnSpPr/>
          <p:nvPr/>
        </p:nvCxnSpPr>
        <p:spPr>
          <a:xfrm flipV="1">
            <a:off x="8922197" y="1964477"/>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E2C504-7440-4088-9AE3-CFF9BCD82723}"/>
              </a:ext>
            </a:extLst>
          </p:cNvPr>
          <p:cNvSpPr txBox="1"/>
          <p:nvPr/>
        </p:nvSpPr>
        <p:spPr>
          <a:xfrm>
            <a:off x="8794474" y="3963846"/>
            <a:ext cx="2052335"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작업했던 웹사이트들 소개</a:t>
            </a:r>
            <a:endParaRPr lang="en-US" altLang="ko-KR" sz="1200" dirty="0">
              <a:solidFill>
                <a:schemeClr val="tx1">
                  <a:lumMod val="75000"/>
                  <a:lumOff val="25000"/>
                </a:schemeClr>
              </a:solidFill>
              <a:latin typeface="+mn-ea"/>
            </a:endParaRPr>
          </a:p>
          <a:p>
            <a:pPr algn="just"/>
            <a:r>
              <a:rPr lang="en-US" altLang="ko-KR" sz="1200" dirty="0">
                <a:solidFill>
                  <a:schemeClr val="tx1">
                    <a:lumMod val="75000"/>
                    <a:lumOff val="25000"/>
                  </a:schemeClr>
                </a:solidFill>
                <a:latin typeface="+mn-ea"/>
              </a:rPr>
              <a:t>(</a:t>
            </a:r>
            <a:r>
              <a:rPr lang="ko-KR" altLang="en-US" sz="1200" dirty="0">
                <a:solidFill>
                  <a:schemeClr val="tx1">
                    <a:lumMod val="75000"/>
                    <a:lumOff val="25000"/>
                  </a:schemeClr>
                </a:solidFill>
                <a:latin typeface="+mn-ea"/>
              </a:rPr>
              <a:t>참여도 </a:t>
            </a:r>
            <a:r>
              <a:rPr lang="en-US" altLang="ko-KR" sz="1200" dirty="0">
                <a:solidFill>
                  <a:schemeClr val="tx1">
                    <a:lumMod val="75000"/>
                    <a:lumOff val="25000"/>
                  </a:schemeClr>
                </a:solidFill>
                <a:latin typeface="+mn-ea"/>
              </a:rPr>
              <a:t>100%)</a:t>
            </a:r>
            <a:endParaRPr lang="ko-KR" altLang="en-US" sz="1200" dirty="0">
              <a:solidFill>
                <a:schemeClr val="tx1">
                  <a:lumMod val="75000"/>
                  <a:lumOff val="25000"/>
                </a:schemeClr>
              </a:solidFill>
              <a:latin typeface="+mn-ea"/>
            </a:endParaRPr>
          </a:p>
        </p:txBody>
      </p:sp>
      <p:sp>
        <p:nvSpPr>
          <p:cNvPr id="47" name="TextBox 46">
            <a:extLst>
              <a:ext uri="{FF2B5EF4-FFF2-40B4-BE49-F238E27FC236}">
                <a16:creationId xmlns:a16="http://schemas.microsoft.com/office/drawing/2014/main" id="{20D5189B-0DD7-4006-B2E8-25B630A74157}"/>
              </a:ext>
            </a:extLst>
          </p:cNvPr>
          <p:cNvSpPr txBox="1"/>
          <p:nvPr/>
        </p:nvSpPr>
        <p:spPr>
          <a:xfrm>
            <a:off x="1974662" y="4572225"/>
            <a:ext cx="2593980"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포부 및 교육</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경력</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자격증 등 간략한 자기소개와 사진 첨부</a:t>
            </a:r>
          </a:p>
        </p:txBody>
      </p:sp>
      <p:sp>
        <p:nvSpPr>
          <p:cNvPr id="50" name="TextBox 49">
            <a:extLst>
              <a:ext uri="{FF2B5EF4-FFF2-40B4-BE49-F238E27FC236}">
                <a16:creationId xmlns:a16="http://schemas.microsoft.com/office/drawing/2014/main" id="{0ACDE64E-2100-4734-99F2-EA0A83FD9BFF}"/>
              </a:ext>
            </a:extLst>
          </p:cNvPr>
          <p:cNvSpPr txBox="1"/>
          <p:nvPr/>
        </p:nvSpPr>
        <p:spPr>
          <a:xfrm>
            <a:off x="1463512" y="2182226"/>
            <a:ext cx="1016625" cy="338554"/>
          </a:xfrm>
          <a:prstGeom prst="rect">
            <a:avLst/>
          </a:prstGeom>
          <a:noFill/>
        </p:spPr>
        <p:txBody>
          <a:bodyPr wrap="none" rtlCol="0">
            <a:spAutoFit/>
          </a:bodyPr>
          <a:lstStyle/>
          <a:p>
            <a:r>
              <a:rPr lang="en-US" altLang="ko-KR" sz="1600" spc="-150" dirty="0">
                <a:solidFill>
                  <a:schemeClr val="tx1">
                    <a:lumMod val="75000"/>
                    <a:lumOff val="25000"/>
                  </a:schemeClr>
                </a:solidFill>
                <a:latin typeface="+mj-ea"/>
                <a:ea typeface="+mj-ea"/>
              </a:rPr>
              <a:t>Main Logo</a:t>
            </a:r>
            <a:endParaRPr lang="ko-KR" altLang="en-US" sz="1600" spc="-150" dirty="0">
              <a:solidFill>
                <a:schemeClr val="tx1">
                  <a:lumMod val="75000"/>
                  <a:lumOff val="25000"/>
                </a:schemeClr>
              </a:solidFill>
              <a:latin typeface="+mj-ea"/>
              <a:ea typeface="+mj-ea"/>
            </a:endParaRPr>
          </a:p>
        </p:txBody>
      </p:sp>
      <p:sp>
        <p:nvSpPr>
          <p:cNvPr id="55" name="TextBox 54">
            <a:extLst>
              <a:ext uri="{FF2B5EF4-FFF2-40B4-BE49-F238E27FC236}">
                <a16:creationId xmlns:a16="http://schemas.microsoft.com/office/drawing/2014/main" id="{E4BFD8E8-7FDD-4917-B41D-D14ADB07625D}"/>
              </a:ext>
            </a:extLst>
          </p:cNvPr>
          <p:cNvSpPr txBox="1"/>
          <p:nvPr/>
        </p:nvSpPr>
        <p:spPr>
          <a:xfrm>
            <a:off x="9017098" y="1943962"/>
            <a:ext cx="1075936" cy="338554"/>
          </a:xfrm>
          <a:prstGeom prst="rect">
            <a:avLst/>
          </a:prstGeom>
          <a:noFill/>
        </p:spPr>
        <p:txBody>
          <a:bodyPr wrap="none" rtlCol="0">
            <a:spAutoFit/>
          </a:bodyPr>
          <a:lstStyle/>
          <a:p>
            <a:r>
              <a:rPr lang="en-US" altLang="ko-KR" sz="1600" spc="-150" dirty="0">
                <a:solidFill>
                  <a:schemeClr val="tx1">
                    <a:lumMod val="75000"/>
                    <a:lumOff val="25000"/>
                  </a:schemeClr>
                </a:solidFill>
                <a:latin typeface="+mj-ea"/>
                <a:ea typeface="+mj-ea"/>
              </a:rPr>
              <a:t>Contact ME</a:t>
            </a:r>
            <a:endParaRPr lang="ko-KR" altLang="en-US" sz="1600" spc="-150" dirty="0">
              <a:solidFill>
                <a:schemeClr val="tx1">
                  <a:lumMod val="75000"/>
                  <a:lumOff val="25000"/>
                </a:schemeClr>
              </a:solidFill>
              <a:latin typeface="+mj-ea"/>
              <a:ea typeface="+mj-ea"/>
            </a:endParaRPr>
          </a:p>
        </p:txBody>
      </p:sp>
      <p:sp>
        <p:nvSpPr>
          <p:cNvPr id="56" name="TextBox 55">
            <a:extLst>
              <a:ext uri="{FF2B5EF4-FFF2-40B4-BE49-F238E27FC236}">
                <a16:creationId xmlns:a16="http://schemas.microsoft.com/office/drawing/2014/main" id="{97A216F8-8C68-486C-A221-7CE000C9D923}"/>
              </a:ext>
            </a:extLst>
          </p:cNvPr>
          <p:cNvSpPr txBox="1"/>
          <p:nvPr/>
        </p:nvSpPr>
        <p:spPr>
          <a:xfrm>
            <a:off x="9017097" y="2385493"/>
            <a:ext cx="1711391" cy="830997"/>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한글</a:t>
            </a:r>
            <a:r>
              <a:rPr lang="en-US" altLang="ko-KR" sz="1200" dirty="0">
                <a:solidFill>
                  <a:schemeClr val="tx1">
                    <a:lumMod val="75000"/>
                    <a:lumOff val="25000"/>
                  </a:schemeClr>
                </a:solidFill>
                <a:latin typeface="+mn-ea"/>
              </a:rPr>
              <a:t>/</a:t>
            </a:r>
            <a:r>
              <a:rPr lang="ko-KR" altLang="en-US" sz="1200" dirty="0">
                <a:solidFill>
                  <a:schemeClr val="tx1">
                    <a:lumMod val="75000"/>
                    <a:lumOff val="25000"/>
                  </a:schemeClr>
                </a:solidFill>
                <a:latin typeface="+mn-ea"/>
              </a:rPr>
              <a:t>영문 이력서 내려 받기와 깃 허브 바로가기</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메일 보내기 폼</a:t>
            </a:r>
          </a:p>
        </p:txBody>
      </p:sp>
      <p:sp>
        <p:nvSpPr>
          <p:cNvPr id="58" name="직사각형 57">
            <a:extLst>
              <a:ext uri="{FF2B5EF4-FFF2-40B4-BE49-F238E27FC236}">
                <a16:creationId xmlns:a16="http://schemas.microsoft.com/office/drawing/2014/main" id="{5D3BA189-4C68-4813-A0AD-A45BB2099115}"/>
              </a:ext>
            </a:extLst>
          </p:cNvPr>
          <p:cNvSpPr/>
          <p:nvPr/>
        </p:nvSpPr>
        <p:spPr>
          <a:xfrm>
            <a:off x="3079420" y="3688120"/>
            <a:ext cx="1369602" cy="8021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0" name="직사각형 59">
            <a:extLst>
              <a:ext uri="{FF2B5EF4-FFF2-40B4-BE49-F238E27FC236}">
                <a16:creationId xmlns:a16="http://schemas.microsoft.com/office/drawing/2014/main" id="{884EC061-251A-4FAE-A172-CD6E62462526}"/>
              </a:ext>
            </a:extLst>
          </p:cNvPr>
          <p:cNvSpPr/>
          <p:nvPr/>
        </p:nvSpPr>
        <p:spPr>
          <a:xfrm>
            <a:off x="7534166" y="3808997"/>
            <a:ext cx="1172848" cy="8021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2" name="직사각형 61">
            <a:extLst>
              <a:ext uri="{FF2B5EF4-FFF2-40B4-BE49-F238E27FC236}">
                <a16:creationId xmlns:a16="http://schemas.microsoft.com/office/drawing/2014/main" id="{90C2CCB1-036B-4288-801A-F0AC8ED4187A}"/>
              </a:ext>
            </a:extLst>
          </p:cNvPr>
          <p:cNvSpPr/>
          <p:nvPr/>
        </p:nvSpPr>
        <p:spPr>
          <a:xfrm>
            <a:off x="5263376" y="2163152"/>
            <a:ext cx="1025391" cy="637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5" name="TextBox 64">
            <a:extLst>
              <a:ext uri="{FF2B5EF4-FFF2-40B4-BE49-F238E27FC236}">
                <a16:creationId xmlns:a16="http://schemas.microsoft.com/office/drawing/2014/main" id="{C81CF81B-3323-4FE3-B3DD-D5F08196B034}"/>
              </a:ext>
            </a:extLst>
          </p:cNvPr>
          <p:cNvSpPr txBox="1"/>
          <p:nvPr/>
        </p:nvSpPr>
        <p:spPr>
          <a:xfrm>
            <a:off x="5184034" y="2898181"/>
            <a:ext cx="2052335"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다룰 수 있는 툴들과 간단한 설명들</a:t>
            </a:r>
          </a:p>
        </p:txBody>
      </p:sp>
      <p:sp>
        <p:nvSpPr>
          <p:cNvPr id="66" name="TextBox 65">
            <a:extLst>
              <a:ext uri="{FF2B5EF4-FFF2-40B4-BE49-F238E27FC236}">
                <a16:creationId xmlns:a16="http://schemas.microsoft.com/office/drawing/2014/main" id="{B6502D32-C9F8-41D5-96F1-7DAA23F992C0}"/>
              </a:ext>
            </a:extLst>
          </p:cNvPr>
          <p:cNvSpPr txBox="1"/>
          <p:nvPr/>
        </p:nvSpPr>
        <p:spPr>
          <a:xfrm>
            <a:off x="1390093" y="2569883"/>
            <a:ext cx="2052335" cy="461665"/>
          </a:xfrm>
          <a:prstGeom prst="rect">
            <a:avLst/>
          </a:prstGeom>
          <a:noFill/>
        </p:spPr>
        <p:txBody>
          <a:bodyPr wrap="square" rtlCol="0">
            <a:spAutoFit/>
          </a:bodyPr>
          <a:lstStyle/>
          <a:p>
            <a:pPr algn="just"/>
            <a:r>
              <a:rPr lang="en-US" altLang="ko-KR" sz="1200" dirty="0">
                <a:solidFill>
                  <a:schemeClr val="tx1">
                    <a:lumMod val="75000"/>
                    <a:lumOff val="25000"/>
                  </a:schemeClr>
                </a:solidFill>
                <a:latin typeface="+mn-ea"/>
              </a:rPr>
              <a:t>Portfolio </a:t>
            </a:r>
            <a:r>
              <a:rPr lang="ko-KR" altLang="en-US" sz="1200" dirty="0">
                <a:solidFill>
                  <a:schemeClr val="tx1">
                    <a:lumMod val="75000"/>
                    <a:lumOff val="25000"/>
                  </a:schemeClr>
                </a:solidFill>
                <a:latin typeface="+mn-ea"/>
              </a:rPr>
              <a:t>메인 로고</a:t>
            </a:r>
            <a:endParaRPr lang="en-US" altLang="ko-KR" sz="1200" dirty="0">
              <a:solidFill>
                <a:schemeClr val="tx1">
                  <a:lumMod val="75000"/>
                  <a:lumOff val="25000"/>
                </a:schemeClr>
              </a:solidFill>
              <a:latin typeface="+mn-ea"/>
            </a:endParaRPr>
          </a:p>
          <a:p>
            <a:pPr algn="just"/>
            <a:r>
              <a:rPr lang="ko-KR" altLang="en-US" sz="1200" dirty="0">
                <a:solidFill>
                  <a:schemeClr val="tx1">
                    <a:lumMod val="75000"/>
                    <a:lumOff val="25000"/>
                  </a:schemeClr>
                </a:solidFill>
                <a:latin typeface="+mn-ea"/>
              </a:rPr>
              <a:t>클릭 시 리 로드</a:t>
            </a:r>
            <a:r>
              <a:rPr lang="en-US" altLang="ko-KR" sz="1200" dirty="0">
                <a:solidFill>
                  <a:schemeClr val="tx1">
                    <a:lumMod val="75000"/>
                    <a:lumOff val="25000"/>
                  </a:schemeClr>
                </a:solidFill>
                <a:latin typeface="+mn-ea"/>
              </a:rPr>
              <a:t> </a:t>
            </a:r>
            <a:endParaRPr lang="ko-KR" altLang="en-US" sz="1200" dirty="0">
              <a:solidFill>
                <a:schemeClr val="tx1">
                  <a:lumMod val="75000"/>
                  <a:lumOff val="25000"/>
                </a:schemeClr>
              </a:solidFill>
              <a:latin typeface="+mn-ea"/>
            </a:endParaRPr>
          </a:p>
        </p:txBody>
      </p:sp>
      <p:sp>
        <p:nvSpPr>
          <p:cNvPr id="68" name="TextBox 67">
            <a:extLst>
              <a:ext uri="{FF2B5EF4-FFF2-40B4-BE49-F238E27FC236}">
                <a16:creationId xmlns:a16="http://schemas.microsoft.com/office/drawing/2014/main" id="{BE15F1A3-7A47-4C6B-AEFA-7E94AF192B1B}"/>
              </a:ext>
            </a:extLst>
          </p:cNvPr>
          <p:cNvSpPr txBox="1"/>
          <p:nvPr/>
        </p:nvSpPr>
        <p:spPr>
          <a:xfrm>
            <a:off x="720000" y="629175"/>
            <a:ext cx="1127232" cy="307777"/>
          </a:xfrm>
          <a:prstGeom prst="rect">
            <a:avLst/>
          </a:prstGeom>
          <a:noFill/>
        </p:spPr>
        <p:txBody>
          <a:bodyPr wrap="none" rtlCol="0">
            <a:spAutoFit/>
          </a:bodyPr>
          <a:lstStyle/>
          <a:p>
            <a:r>
              <a:rPr lang="ko-KR" altLang="en-US" sz="1400" b="1" dirty="0">
                <a:solidFill>
                  <a:schemeClr val="accent4">
                    <a:lumMod val="50000"/>
                  </a:schemeClr>
                </a:solidFill>
              </a:rPr>
              <a:t>네비게이션</a:t>
            </a:r>
            <a:r>
              <a:rPr lang="en-US" altLang="ko-KR" sz="1400" b="1" dirty="0">
                <a:solidFill>
                  <a:schemeClr val="accent4">
                    <a:lumMod val="50000"/>
                  </a:schemeClr>
                </a:solidFill>
              </a:rPr>
              <a:t> </a:t>
            </a:r>
            <a:endParaRPr lang="ko-KR" altLang="en-US" sz="1400" b="1" dirty="0">
              <a:solidFill>
                <a:schemeClr val="accent4">
                  <a:lumMod val="50000"/>
                </a:schemeClr>
              </a:solidFill>
            </a:endParaRPr>
          </a:p>
        </p:txBody>
      </p:sp>
      <p:sp>
        <p:nvSpPr>
          <p:cNvPr id="6" name="TextBox 5">
            <a:extLst>
              <a:ext uri="{FF2B5EF4-FFF2-40B4-BE49-F238E27FC236}">
                <a16:creationId xmlns:a16="http://schemas.microsoft.com/office/drawing/2014/main" id="{09228F10-5AD7-472C-AD48-8A39EE883E27}"/>
              </a:ext>
            </a:extLst>
          </p:cNvPr>
          <p:cNvSpPr txBox="1"/>
          <p:nvPr/>
        </p:nvSpPr>
        <p:spPr>
          <a:xfrm>
            <a:off x="3439332" y="3941873"/>
            <a:ext cx="649777" cy="338554"/>
          </a:xfrm>
          <a:prstGeom prst="rect">
            <a:avLst/>
          </a:prstGeom>
          <a:noFill/>
        </p:spPr>
        <p:txBody>
          <a:bodyPr wrap="square" rtlCol="0">
            <a:spAutoFit/>
          </a:bodyPr>
          <a:lstStyle/>
          <a:p>
            <a:r>
              <a:rPr lang="en-US" altLang="ko-KR" sz="1600" dirty="0"/>
              <a:t>I</a:t>
            </a:r>
            <a:r>
              <a:rPr lang="ko-KR" altLang="en-US" sz="1600" dirty="0"/>
              <a:t> </a:t>
            </a:r>
            <a:r>
              <a:rPr lang="en-US" altLang="ko-KR" sz="1600" dirty="0"/>
              <a:t>am</a:t>
            </a:r>
            <a:endParaRPr lang="ko-KR" altLang="en-US" sz="1600" dirty="0"/>
          </a:p>
        </p:txBody>
      </p:sp>
      <p:sp>
        <p:nvSpPr>
          <p:cNvPr id="7" name="TextBox 6">
            <a:extLst>
              <a:ext uri="{FF2B5EF4-FFF2-40B4-BE49-F238E27FC236}">
                <a16:creationId xmlns:a16="http://schemas.microsoft.com/office/drawing/2014/main" id="{EAF276AF-4DEE-4BA6-A199-1E47A0DB6D64}"/>
              </a:ext>
            </a:extLst>
          </p:cNvPr>
          <p:cNvSpPr txBox="1"/>
          <p:nvPr/>
        </p:nvSpPr>
        <p:spPr>
          <a:xfrm>
            <a:off x="5410241" y="2304048"/>
            <a:ext cx="814510" cy="338554"/>
          </a:xfrm>
          <a:prstGeom prst="rect">
            <a:avLst/>
          </a:prstGeom>
          <a:noFill/>
        </p:spPr>
        <p:txBody>
          <a:bodyPr wrap="square" rtlCol="0">
            <a:spAutoFit/>
          </a:bodyPr>
          <a:lstStyle/>
          <a:p>
            <a:r>
              <a:rPr lang="en-US" altLang="ko-KR" sz="1600" dirty="0"/>
              <a:t>Skills</a:t>
            </a:r>
            <a:endParaRPr lang="ko-KR" altLang="en-US" sz="1600" dirty="0"/>
          </a:p>
        </p:txBody>
      </p:sp>
      <p:sp>
        <p:nvSpPr>
          <p:cNvPr id="69" name="TextBox 68">
            <a:extLst>
              <a:ext uri="{FF2B5EF4-FFF2-40B4-BE49-F238E27FC236}">
                <a16:creationId xmlns:a16="http://schemas.microsoft.com/office/drawing/2014/main" id="{1CE8FE64-D6B8-4B41-A8D9-A95A4E22040C}"/>
              </a:ext>
            </a:extLst>
          </p:cNvPr>
          <p:cNvSpPr txBox="1"/>
          <p:nvPr/>
        </p:nvSpPr>
        <p:spPr>
          <a:xfrm>
            <a:off x="7767141" y="4061784"/>
            <a:ext cx="1027333" cy="338554"/>
          </a:xfrm>
          <a:prstGeom prst="rect">
            <a:avLst/>
          </a:prstGeom>
          <a:noFill/>
        </p:spPr>
        <p:txBody>
          <a:bodyPr wrap="square" rtlCol="0">
            <a:spAutoFit/>
          </a:bodyPr>
          <a:lstStyle/>
          <a:p>
            <a:r>
              <a:rPr lang="en-US" altLang="ko-KR" sz="1600" dirty="0"/>
              <a:t>Work</a:t>
            </a:r>
            <a:endParaRPr lang="ko-KR" altLang="en-US" sz="1600" dirty="0"/>
          </a:p>
        </p:txBody>
      </p:sp>
    </p:spTree>
    <p:extLst>
      <p:ext uri="{BB962C8B-B14F-4D97-AF65-F5344CB8AC3E}">
        <p14:creationId xmlns:p14="http://schemas.microsoft.com/office/powerpoint/2010/main" val="332227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650240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609600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660400" y="2418080"/>
            <a:ext cx="2206053" cy="646331"/>
          </a:xfrm>
          <a:prstGeom prst="rect">
            <a:avLst/>
          </a:prstGeom>
          <a:noFill/>
        </p:spPr>
        <p:txBody>
          <a:bodyPr wrap="none" rtlCol="0">
            <a:spAutoFit/>
          </a:bodyPr>
          <a:lstStyle/>
          <a:p>
            <a:r>
              <a:rPr lang="en-US" altLang="ko-KR" sz="3600" spc="-300" dirty="0">
                <a:solidFill>
                  <a:schemeClr val="accent4">
                    <a:lumMod val="50000"/>
                  </a:schemeClr>
                </a:solidFill>
              </a:rPr>
              <a:t>GUI</a:t>
            </a:r>
            <a:r>
              <a:rPr lang="ko-KR" altLang="en-US" sz="3600" spc="-300" dirty="0">
                <a:solidFill>
                  <a:schemeClr val="accent4">
                    <a:lumMod val="50000"/>
                  </a:schemeClr>
                </a:solidFill>
              </a:rPr>
              <a:t> 디자인</a:t>
            </a:r>
          </a:p>
        </p:txBody>
      </p:sp>
      <p:sp>
        <p:nvSpPr>
          <p:cNvPr id="6" name="TextBox 5">
            <a:extLst>
              <a:ext uri="{FF2B5EF4-FFF2-40B4-BE49-F238E27FC236}">
                <a16:creationId xmlns:a16="http://schemas.microsoft.com/office/drawing/2014/main" id="{2D4C1339-7D13-4386-965C-3402B66819A8}"/>
              </a:ext>
            </a:extLst>
          </p:cNvPr>
          <p:cNvSpPr txBox="1"/>
          <p:nvPr/>
        </p:nvSpPr>
        <p:spPr>
          <a:xfrm>
            <a:off x="660400" y="3100308"/>
            <a:ext cx="2438400" cy="646331"/>
          </a:xfrm>
          <a:prstGeom prst="rect">
            <a:avLst/>
          </a:prstGeom>
          <a:noFill/>
        </p:spPr>
        <p:txBody>
          <a:bodyPr wrap="square">
            <a:spAutoFit/>
          </a:bodyPr>
          <a:lstStyle/>
          <a:p>
            <a:r>
              <a:rPr lang="ko-KR" altLang="en-US" sz="1800" spc="-300" dirty="0">
                <a:solidFill>
                  <a:schemeClr val="accent4">
                    <a:lumMod val="50000"/>
                  </a:schemeClr>
                </a:solidFill>
              </a:rPr>
              <a:t>직접 만든 아이콘들과 배경 이미지들을 확인해 보세요</a:t>
            </a:r>
            <a:r>
              <a:rPr lang="en-US" altLang="ko-KR" sz="1800"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250898" y="1633249"/>
            <a:ext cx="665567" cy="1107996"/>
          </a:xfrm>
          <a:prstGeom prst="rect">
            <a:avLst/>
          </a:prstGeom>
          <a:noFill/>
        </p:spPr>
        <p:txBody>
          <a:bodyPr wrap="none" rtlCol="0">
            <a:spAutoFit/>
          </a:bodyPr>
          <a:lstStyle/>
          <a:p>
            <a:r>
              <a:rPr lang="en-US" altLang="ko-KR" sz="6600" b="1" dirty="0">
                <a:solidFill>
                  <a:schemeClr val="accent2"/>
                </a:solidFill>
              </a:rPr>
              <a:t>2</a:t>
            </a:r>
            <a:endParaRPr lang="ko-KR" altLang="en-US" sz="6600" b="1" dirty="0">
              <a:solidFill>
                <a:schemeClr val="accent2"/>
              </a:solidFill>
            </a:endParaRPr>
          </a:p>
        </p:txBody>
      </p:sp>
    </p:spTree>
    <p:extLst>
      <p:ext uri="{BB962C8B-B14F-4D97-AF65-F5344CB8AC3E}">
        <p14:creationId xmlns:p14="http://schemas.microsoft.com/office/powerpoint/2010/main" val="18233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952779" cy="584775"/>
          </a:xfrm>
          <a:prstGeom prst="rect">
            <a:avLst/>
          </a:prstGeom>
          <a:noFill/>
        </p:spPr>
        <p:txBody>
          <a:bodyPr wrap="none" rtlCol="0">
            <a:spAutoFit/>
          </a:bodyPr>
          <a:lstStyle/>
          <a:p>
            <a:r>
              <a:rPr lang="en-US" altLang="ko-KR" sz="3200" spc="-300" dirty="0">
                <a:solidFill>
                  <a:schemeClr val="accent4">
                    <a:lumMod val="50000"/>
                  </a:schemeClr>
                </a:solidFill>
              </a:rPr>
              <a:t>GUI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2667718" cy="307777"/>
          </a:xfrm>
          <a:prstGeom prst="rect">
            <a:avLst/>
          </a:prstGeom>
          <a:noFill/>
        </p:spPr>
        <p:txBody>
          <a:bodyPr wrap="none" rtlCol="0">
            <a:spAutoFit/>
          </a:bodyPr>
          <a:lstStyle/>
          <a:p>
            <a:r>
              <a:rPr lang="ko-KR" altLang="en-US" sz="1400" dirty="0">
                <a:solidFill>
                  <a:schemeClr val="accent4">
                    <a:lumMod val="50000"/>
                  </a:schemeClr>
                </a:solidFill>
              </a:rPr>
              <a:t>직접 제작한 아이콘들과 배경들</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2</a:t>
            </a:r>
            <a:endParaRPr lang="ko-KR" altLang="en-US" sz="4800" b="1" dirty="0">
              <a:solidFill>
                <a:schemeClr val="accent4"/>
              </a:solidFill>
            </a:endParaRPr>
          </a:p>
        </p:txBody>
      </p:sp>
      <p:sp>
        <p:nvSpPr>
          <p:cNvPr id="20" name="직사각형 19">
            <a:extLst>
              <a:ext uri="{FF2B5EF4-FFF2-40B4-BE49-F238E27FC236}">
                <a16:creationId xmlns:a16="http://schemas.microsoft.com/office/drawing/2014/main" id="{3DB7F077-352A-497B-ABD2-552A30E6C083}"/>
              </a:ext>
            </a:extLst>
          </p:cNvPr>
          <p:cNvSpPr/>
          <p:nvPr/>
        </p:nvSpPr>
        <p:spPr>
          <a:xfrm>
            <a:off x="800979" y="4096005"/>
            <a:ext cx="4801961" cy="1959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1" name="TextBox 20">
            <a:extLst>
              <a:ext uri="{FF2B5EF4-FFF2-40B4-BE49-F238E27FC236}">
                <a16:creationId xmlns:a16="http://schemas.microsoft.com/office/drawing/2014/main" id="{0BE2C49A-AEC4-459A-BD40-6AF1A2A31EB4}"/>
              </a:ext>
            </a:extLst>
          </p:cNvPr>
          <p:cNvSpPr txBox="1"/>
          <p:nvPr/>
        </p:nvSpPr>
        <p:spPr>
          <a:xfrm>
            <a:off x="2384411" y="6122064"/>
            <a:ext cx="1215589"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Work </a:t>
            </a:r>
            <a:r>
              <a:rPr lang="ko-KR" altLang="en-US" sz="1400" dirty="0">
                <a:solidFill>
                  <a:schemeClr val="tx1">
                    <a:lumMod val="75000"/>
                    <a:lumOff val="25000"/>
                  </a:schemeClr>
                </a:solidFill>
                <a:latin typeface="+mj-ea"/>
                <a:ea typeface="+mj-ea"/>
              </a:rPr>
              <a:t>이미지</a:t>
            </a:r>
          </a:p>
        </p:txBody>
      </p:sp>
      <p:sp>
        <p:nvSpPr>
          <p:cNvPr id="23" name="직사각형 22">
            <a:extLst>
              <a:ext uri="{FF2B5EF4-FFF2-40B4-BE49-F238E27FC236}">
                <a16:creationId xmlns:a16="http://schemas.microsoft.com/office/drawing/2014/main" id="{3F187581-9EB6-48DE-BC01-8396AD11AEF6}"/>
              </a:ext>
            </a:extLst>
          </p:cNvPr>
          <p:cNvSpPr/>
          <p:nvPr/>
        </p:nvSpPr>
        <p:spPr>
          <a:xfrm>
            <a:off x="800981" y="1539793"/>
            <a:ext cx="2799020"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0754D632-2249-4BD8-822D-917FBCFB8FA6}"/>
              </a:ext>
            </a:extLst>
          </p:cNvPr>
          <p:cNvSpPr txBox="1"/>
          <p:nvPr/>
        </p:nvSpPr>
        <p:spPr>
          <a:xfrm>
            <a:off x="1805574" y="3637209"/>
            <a:ext cx="789833"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Favicon</a:t>
            </a:r>
            <a:endParaRPr lang="ko-KR" altLang="en-US" sz="1400" dirty="0">
              <a:solidFill>
                <a:schemeClr val="tx1">
                  <a:lumMod val="75000"/>
                  <a:lumOff val="25000"/>
                </a:schemeClr>
              </a:solidFill>
              <a:latin typeface="+mj-ea"/>
              <a:ea typeface="+mj-ea"/>
            </a:endParaRPr>
          </a:p>
        </p:txBody>
      </p:sp>
      <p:sp>
        <p:nvSpPr>
          <p:cNvPr id="26" name="직사각형 25">
            <a:extLst>
              <a:ext uri="{FF2B5EF4-FFF2-40B4-BE49-F238E27FC236}">
                <a16:creationId xmlns:a16="http://schemas.microsoft.com/office/drawing/2014/main" id="{D3E3EA9C-E97C-4E34-9219-4C82CD32DAE3}"/>
              </a:ext>
            </a:extLst>
          </p:cNvPr>
          <p:cNvSpPr/>
          <p:nvPr/>
        </p:nvSpPr>
        <p:spPr>
          <a:xfrm>
            <a:off x="4095187" y="1528163"/>
            <a:ext cx="4161307"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a:extLst>
              <a:ext uri="{FF2B5EF4-FFF2-40B4-BE49-F238E27FC236}">
                <a16:creationId xmlns:a16="http://schemas.microsoft.com/office/drawing/2014/main" id="{88402F72-FBA7-403A-9DDF-40BEB587FCA4}"/>
              </a:ext>
            </a:extLst>
          </p:cNvPr>
          <p:cNvSpPr txBox="1"/>
          <p:nvPr/>
        </p:nvSpPr>
        <p:spPr>
          <a:xfrm>
            <a:off x="4775324" y="3636657"/>
            <a:ext cx="2641351" cy="307777"/>
          </a:xfrm>
          <a:prstGeom prst="rect">
            <a:avLst/>
          </a:prstGeom>
          <a:noFill/>
        </p:spPr>
        <p:txBody>
          <a:bodyPr wrap="square" rtlCol="0">
            <a:spAutoFit/>
          </a:bodyPr>
          <a:lstStyle/>
          <a:p>
            <a:pPr algn="ctr"/>
            <a:r>
              <a:rPr lang="ko-KR" altLang="en-US" sz="1400" dirty="0">
                <a:solidFill>
                  <a:schemeClr val="tx1">
                    <a:lumMod val="75000"/>
                    <a:lumOff val="25000"/>
                  </a:schemeClr>
                </a:solidFill>
                <a:latin typeface="+mj-ea"/>
                <a:ea typeface="+mj-ea"/>
              </a:rPr>
              <a:t>메인 슬라이더 이미지</a:t>
            </a:r>
          </a:p>
        </p:txBody>
      </p:sp>
      <p:sp>
        <p:nvSpPr>
          <p:cNvPr id="32" name="직사각형 31">
            <a:extLst>
              <a:ext uri="{FF2B5EF4-FFF2-40B4-BE49-F238E27FC236}">
                <a16:creationId xmlns:a16="http://schemas.microsoft.com/office/drawing/2014/main" id="{8D89E178-E554-4B24-B0D3-027D9D52E4A1}"/>
              </a:ext>
            </a:extLst>
          </p:cNvPr>
          <p:cNvSpPr/>
          <p:nvPr/>
        </p:nvSpPr>
        <p:spPr>
          <a:xfrm>
            <a:off x="6480000" y="4096005"/>
            <a:ext cx="4911020" cy="1959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3" name="TextBox 32">
            <a:extLst>
              <a:ext uri="{FF2B5EF4-FFF2-40B4-BE49-F238E27FC236}">
                <a16:creationId xmlns:a16="http://schemas.microsoft.com/office/drawing/2014/main" id="{F474253D-805A-40DB-AB63-903742C0D32C}"/>
              </a:ext>
            </a:extLst>
          </p:cNvPr>
          <p:cNvSpPr txBox="1"/>
          <p:nvPr/>
        </p:nvSpPr>
        <p:spPr>
          <a:xfrm>
            <a:off x="8341437" y="6122064"/>
            <a:ext cx="1188146"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Skills </a:t>
            </a:r>
            <a:r>
              <a:rPr lang="ko-KR" altLang="en-US" sz="1400" dirty="0">
                <a:solidFill>
                  <a:schemeClr val="tx1">
                    <a:lumMod val="75000"/>
                    <a:lumOff val="25000"/>
                  </a:schemeClr>
                </a:solidFill>
                <a:latin typeface="+mj-ea"/>
                <a:ea typeface="+mj-ea"/>
              </a:rPr>
              <a:t>아이콘</a:t>
            </a:r>
            <a:endParaRPr lang="en-US" altLang="ko-KR" sz="1400" dirty="0">
              <a:solidFill>
                <a:schemeClr val="tx1">
                  <a:lumMod val="75000"/>
                  <a:lumOff val="25000"/>
                </a:schemeClr>
              </a:solidFill>
              <a:latin typeface="+mj-ea"/>
              <a:ea typeface="+mj-ea"/>
            </a:endParaRPr>
          </a:p>
        </p:txBody>
      </p:sp>
      <p:pic>
        <p:nvPicPr>
          <p:cNvPr id="7" name="그림 6">
            <a:extLst>
              <a:ext uri="{FF2B5EF4-FFF2-40B4-BE49-F238E27FC236}">
                <a16:creationId xmlns:a16="http://schemas.microsoft.com/office/drawing/2014/main" id="{90FA5D11-3CE9-41F8-9B82-F88235EEB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441" y="2177459"/>
            <a:ext cx="425976" cy="425976"/>
          </a:xfrm>
          <a:prstGeom prst="rect">
            <a:avLst/>
          </a:prstGeom>
        </p:spPr>
      </p:pic>
      <p:pic>
        <p:nvPicPr>
          <p:cNvPr id="10" name="그림 9">
            <a:extLst>
              <a:ext uri="{FF2B5EF4-FFF2-40B4-BE49-F238E27FC236}">
                <a16:creationId xmlns:a16="http://schemas.microsoft.com/office/drawing/2014/main" id="{A3C4DC27-7C4E-475D-A045-96D42C8B6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567" y="2794827"/>
            <a:ext cx="986844" cy="425976"/>
          </a:xfrm>
          <a:prstGeom prst="rect">
            <a:avLst/>
          </a:prstGeom>
        </p:spPr>
      </p:pic>
      <p:pic>
        <p:nvPicPr>
          <p:cNvPr id="12" name="그림 11">
            <a:extLst>
              <a:ext uri="{FF2B5EF4-FFF2-40B4-BE49-F238E27FC236}">
                <a16:creationId xmlns:a16="http://schemas.microsoft.com/office/drawing/2014/main" id="{71AF9DD7-19A2-429B-B982-C5B2F836D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726" y="1866454"/>
            <a:ext cx="425975" cy="425976"/>
          </a:xfrm>
          <a:prstGeom prst="rect">
            <a:avLst/>
          </a:prstGeom>
        </p:spPr>
      </p:pic>
      <p:pic>
        <p:nvPicPr>
          <p:cNvPr id="14" name="그림 13">
            <a:extLst>
              <a:ext uri="{FF2B5EF4-FFF2-40B4-BE49-F238E27FC236}">
                <a16:creationId xmlns:a16="http://schemas.microsoft.com/office/drawing/2014/main" id="{AF8B756B-B1D3-467F-A726-4096EECD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757" y="2357503"/>
            <a:ext cx="304800" cy="304800"/>
          </a:xfrm>
          <a:prstGeom prst="rect">
            <a:avLst/>
          </a:prstGeom>
        </p:spPr>
      </p:pic>
      <p:pic>
        <p:nvPicPr>
          <p:cNvPr id="18" name="그림 17">
            <a:extLst>
              <a:ext uri="{FF2B5EF4-FFF2-40B4-BE49-F238E27FC236}">
                <a16:creationId xmlns:a16="http://schemas.microsoft.com/office/drawing/2014/main" id="{5CDF9579-B47F-402D-804F-793B3EEAC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6177" y="1919524"/>
            <a:ext cx="304800" cy="304800"/>
          </a:xfrm>
          <a:prstGeom prst="rect">
            <a:avLst/>
          </a:prstGeom>
        </p:spPr>
      </p:pic>
      <p:pic>
        <p:nvPicPr>
          <p:cNvPr id="28" name="그림 27">
            <a:extLst>
              <a:ext uri="{FF2B5EF4-FFF2-40B4-BE49-F238E27FC236}">
                <a16:creationId xmlns:a16="http://schemas.microsoft.com/office/drawing/2014/main" id="{9780C817-B482-43C0-803D-65BF30891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7749" y="2662303"/>
            <a:ext cx="431248" cy="425975"/>
          </a:xfrm>
          <a:prstGeom prst="rect">
            <a:avLst/>
          </a:prstGeom>
        </p:spPr>
      </p:pic>
      <p:pic>
        <p:nvPicPr>
          <p:cNvPr id="34" name="그림 33" descr="텍스트, 실외, 도시이(가) 표시된 사진&#10;&#10;자동 생성된 설명">
            <a:extLst>
              <a:ext uri="{FF2B5EF4-FFF2-40B4-BE49-F238E27FC236}">
                <a16:creationId xmlns:a16="http://schemas.microsoft.com/office/drawing/2014/main" id="{1356BB48-9F20-4758-A9B6-7995972A546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547108" y="2117739"/>
            <a:ext cx="1232290" cy="1032502"/>
          </a:xfrm>
          <a:prstGeom prst="rect">
            <a:avLst/>
          </a:prstGeom>
        </p:spPr>
      </p:pic>
      <p:pic>
        <p:nvPicPr>
          <p:cNvPr id="38" name="그림 37" descr="텍스트, 도시, 자연이(가) 표시된 사진&#10;&#10;자동 생성된 설명">
            <a:extLst>
              <a:ext uri="{FF2B5EF4-FFF2-40B4-BE49-F238E27FC236}">
                <a16:creationId xmlns:a16="http://schemas.microsoft.com/office/drawing/2014/main" id="{FBEE0513-7519-4997-97AD-88505DEA70D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389952" y="1848961"/>
            <a:ext cx="1232290" cy="1032502"/>
          </a:xfrm>
          <a:prstGeom prst="rect">
            <a:avLst/>
          </a:prstGeom>
        </p:spPr>
      </p:pic>
      <p:pic>
        <p:nvPicPr>
          <p:cNvPr id="40" name="그림 39">
            <a:extLst>
              <a:ext uri="{FF2B5EF4-FFF2-40B4-BE49-F238E27FC236}">
                <a16:creationId xmlns:a16="http://schemas.microsoft.com/office/drawing/2014/main" id="{CCB7A085-90A4-43DB-A144-F7BC4DC2A9B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36280" y="2222065"/>
            <a:ext cx="1232290" cy="1032502"/>
          </a:xfrm>
          <a:prstGeom prst="rect">
            <a:avLst/>
          </a:prstGeom>
        </p:spPr>
      </p:pic>
      <p:pic>
        <p:nvPicPr>
          <p:cNvPr id="42" name="그림 41" descr="텍스트, 실내, 스크린샷이(가) 표시된 사진&#10;&#10;자동 생성된 설명">
            <a:extLst>
              <a:ext uri="{FF2B5EF4-FFF2-40B4-BE49-F238E27FC236}">
                <a16:creationId xmlns:a16="http://schemas.microsoft.com/office/drawing/2014/main" id="{545AF72E-4E56-48E5-9049-922278BC70C3}"/>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202676" y="4291924"/>
            <a:ext cx="1174376" cy="1174376"/>
          </a:xfrm>
          <a:prstGeom prst="rect">
            <a:avLst/>
          </a:prstGeom>
        </p:spPr>
      </p:pic>
      <p:pic>
        <p:nvPicPr>
          <p:cNvPr id="44" name="그림 43">
            <a:extLst>
              <a:ext uri="{FF2B5EF4-FFF2-40B4-BE49-F238E27FC236}">
                <a16:creationId xmlns:a16="http://schemas.microsoft.com/office/drawing/2014/main" id="{33343F4F-AE3C-44C2-8806-085C279C574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989547" y="4234066"/>
            <a:ext cx="1683232" cy="1683232"/>
          </a:xfrm>
          <a:prstGeom prst="rect">
            <a:avLst/>
          </a:prstGeom>
        </p:spPr>
      </p:pic>
      <p:pic>
        <p:nvPicPr>
          <p:cNvPr id="46" name="그림 45" descr="텍스트, 전자기기이(가) 표시된 사진&#10;&#10;자동 생성된 설명">
            <a:extLst>
              <a:ext uri="{FF2B5EF4-FFF2-40B4-BE49-F238E27FC236}">
                <a16:creationId xmlns:a16="http://schemas.microsoft.com/office/drawing/2014/main" id="{A9B6EF6A-D9E0-4EC4-91B2-F9918668BA8A}"/>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093229" y="4427529"/>
            <a:ext cx="1492226" cy="1492226"/>
          </a:xfrm>
          <a:prstGeom prst="rect">
            <a:avLst/>
          </a:prstGeom>
        </p:spPr>
      </p:pic>
      <p:pic>
        <p:nvPicPr>
          <p:cNvPr id="48" name="그림 47">
            <a:extLst>
              <a:ext uri="{FF2B5EF4-FFF2-40B4-BE49-F238E27FC236}">
                <a16:creationId xmlns:a16="http://schemas.microsoft.com/office/drawing/2014/main" id="{BF202913-7B8A-4C4E-9698-028F8202BDD2}"/>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211440" y="4494969"/>
            <a:ext cx="1356531" cy="1356531"/>
          </a:xfrm>
          <a:prstGeom prst="rect">
            <a:avLst/>
          </a:prstGeom>
        </p:spPr>
      </p:pic>
      <p:sp>
        <p:nvSpPr>
          <p:cNvPr id="49" name="직사각형 48">
            <a:extLst>
              <a:ext uri="{FF2B5EF4-FFF2-40B4-BE49-F238E27FC236}">
                <a16:creationId xmlns:a16="http://schemas.microsoft.com/office/drawing/2014/main" id="{BEBC636C-E2F0-43BE-95B2-3253B50B01E6}"/>
              </a:ext>
            </a:extLst>
          </p:cNvPr>
          <p:cNvSpPr/>
          <p:nvPr/>
        </p:nvSpPr>
        <p:spPr>
          <a:xfrm>
            <a:off x="8810153" y="1528162"/>
            <a:ext cx="2799020"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0" name="TextBox 49">
            <a:extLst>
              <a:ext uri="{FF2B5EF4-FFF2-40B4-BE49-F238E27FC236}">
                <a16:creationId xmlns:a16="http://schemas.microsoft.com/office/drawing/2014/main" id="{F5EE354F-99A9-4622-BDC8-0ACD63094266}"/>
              </a:ext>
            </a:extLst>
          </p:cNvPr>
          <p:cNvSpPr txBox="1"/>
          <p:nvPr/>
        </p:nvSpPr>
        <p:spPr>
          <a:xfrm>
            <a:off x="8888987" y="3636657"/>
            <a:ext cx="2641351" cy="307777"/>
          </a:xfrm>
          <a:prstGeom prst="rect">
            <a:avLst/>
          </a:prstGeom>
          <a:noFill/>
        </p:spPr>
        <p:txBody>
          <a:bodyPr wrap="square" rtlCol="0">
            <a:spAutoFit/>
          </a:bodyPr>
          <a:lstStyle/>
          <a:p>
            <a:pPr algn="ctr"/>
            <a:r>
              <a:rPr lang="en-US" altLang="ko-KR" sz="1400" dirty="0">
                <a:solidFill>
                  <a:schemeClr val="tx1">
                    <a:lumMod val="75000"/>
                    <a:lumOff val="25000"/>
                  </a:schemeClr>
                </a:solidFill>
                <a:latin typeface="+mj-ea"/>
                <a:ea typeface="+mj-ea"/>
              </a:rPr>
              <a:t>Contact </a:t>
            </a:r>
            <a:r>
              <a:rPr lang="ko-KR" altLang="en-US" sz="1400" dirty="0">
                <a:solidFill>
                  <a:schemeClr val="tx1">
                    <a:lumMod val="75000"/>
                    <a:lumOff val="25000"/>
                  </a:schemeClr>
                </a:solidFill>
                <a:latin typeface="+mj-ea"/>
                <a:ea typeface="+mj-ea"/>
              </a:rPr>
              <a:t>아이콘</a:t>
            </a:r>
          </a:p>
        </p:txBody>
      </p:sp>
      <p:pic>
        <p:nvPicPr>
          <p:cNvPr id="52" name="그림 51" descr="검은색, 옥외설치물, 그물이(가) 표시된 사진&#10;&#10;자동 생성된 설명">
            <a:extLst>
              <a:ext uri="{FF2B5EF4-FFF2-40B4-BE49-F238E27FC236}">
                <a16:creationId xmlns:a16="http://schemas.microsoft.com/office/drawing/2014/main" id="{4289240B-70CE-4FD8-8AAD-37C3F9FA6FE6}"/>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063335" y="1868585"/>
            <a:ext cx="706960" cy="706960"/>
          </a:xfrm>
          <a:prstGeom prst="rect">
            <a:avLst/>
          </a:prstGeom>
        </p:spPr>
      </p:pic>
      <p:pic>
        <p:nvPicPr>
          <p:cNvPr id="54" name="그림 53">
            <a:extLst>
              <a:ext uri="{FF2B5EF4-FFF2-40B4-BE49-F238E27FC236}">
                <a16:creationId xmlns:a16="http://schemas.microsoft.com/office/drawing/2014/main" id="{A603C62E-6BE1-403A-9A97-141886F18844}"/>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9636499" y="2547607"/>
            <a:ext cx="706960" cy="706960"/>
          </a:xfrm>
          <a:prstGeom prst="rect">
            <a:avLst/>
          </a:prstGeom>
        </p:spPr>
      </p:pic>
      <p:pic>
        <p:nvPicPr>
          <p:cNvPr id="56" name="그림 55">
            <a:extLst>
              <a:ext uri="{FF2B5EF4-FFF2-40B4-BE49-F238E27FC236}">
                <a16:creationId xmlns:a16="http://schemas.microsoft.com/office/drawing/2014/main" id="{C72E62C5-A184-4718-B7EF-934A906844EA}"/>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209662" y="1764259"/>
            <a:ext cx="706960" cy="706960"/>
          </a:xfrm>
          <a:prstGeom prst="rect">
            <a:avLst/>
          </a:prstGeom>
        </p:spPr>
      </p:pic>
      <p:pic>
        <p:nvPicPr>
          <p:cNvPr id="58" name="그림 57">
            <a:extLst>
              <a:ext uri="{FF2B5EF4-FFF2-40B4-BE49-F238E27FC236}">
                <a16:creationId xmlns:a16="http://schemas.microsoft.com/office/drawing/2014/main" id="{78671895-017C-4212-9E72-DCBA88603829}"/>
              </a:ext>
            </a:extLst>
          </p:cNvPr>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0768417" y="2519470"/>
            <a:ext cx="706960" cy="706960"/>
          </a:xfrm>
          <a:prstGeom prst="rect">
            <a:avLst/>
          </a:prstGeom>
        </p:spPr>
      </p:pic>
      <p:pic>
        <p:nvPicPr>
          <p:cNvPr id="60" name="그래픽 59">
            <a:extLst>
              <a:ext uri="{FF2B5EF4-FFF2-40B4-BE49-F238E27FC236}">
                <a16:creationId xmlns:a16="http://schemas.microsoft.com/office/drawing/2014/main" id="{72277386-C26F-447A-A787-B386F8EFBF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06949" y="4680765"/>
            <a:ext cx="789833" cy="789833"/>
          </a:xfrm>
          <a:prstGeom prst="rect">
            <a:avLst/>
          </a:prstGeom>
        </p:spPr>
      </p:pic>
      <p:pic>
        <p:nvPicPr>
          <p:cNvPr id="62" name="그래픽 61">
            <a:extLst>
              <a:ext uri="{FF2B5EF4-FFF2-40B4-BE49-F238E27FC236}">
                <a16:creationId xmlns:a16="http://schemas.microsoft.com/office/drawing/2014/main" id="{66F9A348-CA5D-4DBE-AFA0-8E6B561B29E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19562" y="4312138"/>
            <a:ext cx="789833" cy="789833"/>
          </a:xfrm>
          <a:prstGeom prst="rect">
            <a:avLst/>
          </a:prstGeom>
        </p:spPr>
      </p:pic>
      <p:pic>
        <p:nvPicPr>
          <p:cNvPr id="64" name="그래픽 63">
            <a:extLst>
              <a:ext uri="{FF2B5EF4-FFF2-40B4-BE49-F238E27FC236}">
                <a16:creationId xmlns:a16="http://schemas.microsoft.com/office/drawing/2014/main" id="{FC3734B3-8DFD-4801-AA60-53F566B0EDB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37142" y="4963278"/>
            <a:ext cx="789833" cy="789833"/>
          </a:xfrm>
          <a:prstGeom prst="rect">
            <a:avLst/>
          </a:prstGeom>
        </p:spPr>
      </p:pic>
      <p:pic>
        <p:nvPicPr>
          <p:cNvPr id="66" name="그래픽 65">
            <a:extLst>
              <a:ext uri="{FF2B5EF4-FFF2-40B4-BE49-F238E27FC236}">
                <a16:creationId xmlns:a16="http://schemas.microsoft.com/office/drawing/2014/main" id="{6DB3C622-EFFE-44F6-B498-0E8B8556B0E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31533" y="4972445"/>
            <a:ext cx="789833" cy="789833"/>
          </a:xfrm>
          <a:prstGeom prst="rect">
            <a:avLst/>
          </a:prstGeom>
        </p:spPr>
      </p:pic>
      <p:pic>
        <p:nvPicPr>
          <p:cNvPr id="68" name="그래픽 67">
            <a:extLst>
              <a:ext uri="{FF2B5EF4-FFF2-40B4-BE49-F238E27FC236}">
                <a16:creationId xmlns:a16="http://schemas.microsoft.com/office/drawing/2014/main" id="{18E8DA00-9338-4CC3-95A9-8E8DE36F780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959124" y="4303795"/>
            <a:ext cx="789833" cy="789833"/>
          </a:xfrm>
          <a:prstGeom prst="rect">
            <a:avLst/>
          </a:prstGeom>
        </p:spPr>
      </p:pic>
      <p:pic>
        <p:nvPicPr>
          <p:cNvPr id="70" name="그래픽 69">
            <a:extLst>
              <a:ext uri="{FF2B5EF4-FFF2-40B4-BE49-F238E27FC236}">
                <a16:creationId xmlns:a16="http://schemas.microsoft.com/office/drawing/2014/main" id="{AF503B34-32F6-41F7-AD05-F9AC67883F9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209662" y="4469446"/>
            <a:ext cx="789833" cy="789833"/>
          </a:xfrm>
          <a:prstGeom prst="rect">
            <a:avLst/>
          </a:prstGeom>
        </p:spPr>
      </p:pic>
    </p:spTree>
    <p:extLst>
      <p:ext uri="{BB962C8B-B14F-4D97-AF65-F5344CB8AC3E}">
        <p14:creationId xmlns:p14="http://schemas.microsoft.com/office/powerpoint/2010/main" val="267928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1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6.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heme/theme1.xml><?xml version="1.0" encoding="utf-8"?>
<a:theme xmlns:a="http://schemas.openxmlformats.org/drawingml/2006/main" name="Office 테마">
  <a:themeElements>
    <a:clrScheme name="YELLOW_">
      <a:dk1>
        <a:sysClr val="windowText" lastClr="000000"/>
      </a:dk1>
      <a:lt1>
        <a:sysClr val="window" lastClr="FFFFFF"/>
      </a:lt1>
      <a:dk2>
        <a:srgbClr val="7F7F7F"/>
      </a:dk2>
      <a:lt2>
        <a:srgbClr val="E7E6E6"/>
      </a:lt2>
      <a:accent1>
        <a:srgbClr val="FBCE01"/>
      </a:accent1>
      <a:accent2>
        <a:srgbClr val="FDDE45"/>
      </a:accent2>
      <a:accent3>
        <a:srgbClr val="D8BEA7"/>
      </a:accent3>
      <a:accent4>
        <a:srgbClr val="A6A7A9"/>
      </a:accent4>
      <a:accent5>
        <a:srgbClr val="EDE5D5"/>
      </a:accent5>
      <a:accent6>
        <a:srgbClr val="FCFBF7"/>
      </a:accent6>
      <a:hlink>
        <a:srgbClr val="595959"/>
      </a:hlink>
      <a:folHlink>
        <a:srgbClr val="595959"/>
      </a:folHlink>
    </a:clrScheme>
    <a:fontScheme name="요즘 유행 스타일">
      <a:majorFont>
        <a:latin typeface="Arial Nova"/>
        <a:ea typeface="나눔스퀘어 Bold"/>
        <a:cs typeface=""/>
      </a:majorFont>
      <a:minorFont>
        <a:latin typeface="Arial Nova"/>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808</Words>
  <Application>Microsoft Office PowerPoint</Application>
  <PresentationFormat>와이드스크린</PresentationFormat>
  <Paragraphs>159</Paragraphs>
  <Slides>17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17</vt:i4>
      </vt:variant>
    </vt:vector>
  </HeadingPairs>
  <TitlesOfParts>
    <vt:vector size="25" baseType="lpstr">
      <vt:lpstr>Noto Sans KR</vt:lpstr>
      <vt:lpstr>나눔스퀘어 Bold</vt:lpstr>
      <vt:lpstr>나눔스퀘어 Light</vt:lpstr>
      <vt:lpstr>Arial</vt:lpstr>
      <vt:lpstr>Arial Nova</vt:lpstr>
      <vt:lpstr>Segoe UI</vt:lpstr>
      <vt:lpstr>Segoe UI Semibold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a</cp:lastModifiedBy>
  <cp:revision>34</cp:revision>
  <dcterms:created xsi:type="dcterms:W3CDTF">2020-12-13T00:02:47Z</dcterms:created>
  <dcterms:modified xsi:type="dcterms:W3CDTF">2021-03-25T07:28:58Z</dcterms:modified>
</cp:coreProperties>
</file>